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sldIdLst>
    <p:sldId id="352" r:id="rId5"/>
    <p:sldId id="282" r:id="rId6"/>
    <p:sldId id="394" r:id="rId7"/>
    <p:sldId id="267" r:id="rId8"/>
    <p:sldId id="306" r:id="rId9"/>
    <p:sldId id="389" r:id="rId10"/>
    <p:sldId id="308" r:id="rId11"/>
    <p:sldId id="309" r:id="rId12"/>
    <p:sldId id="390" r:id="rId13"/>
    <p:sldId id="391" r:id="rId14"/>
    <p:sldId id="395" r:id="rId15"/>
    <p:sldId id="392" r:id="rId16"/>
    <p:sldId id="399" r:id="rId17"/>
    <p:sldId id="398" r:id="rId18"/>
    <p:sldId id="400" r:id="rId19"/>
    <p:sldId id="401" r:id="rId20"/>
    <p:sldId id="397"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6F7215-043E-8525-B461-15A934DC8883}" name="Calum Montgomery" initials="CM" userId="S::chm@wbg.co.uk::077b0fb5-0665-4326-9dcf-62b0036c0162" providerId="AD"/>
  <p188:author id="{EE601A1F-179E-4F25-1E8C-68DDE5A57E15}" name="Hannah Khan" initials="HK" userId="S::hk@wbg.co.uk::099da833-2062-4239-a308-2f16e4c07f36" providerId="AD"/>
  <p188:author id="{0F5C4442-EE97-1C75-3E28-86D728AA945A}" name="Shaun Roddan" initials="SR" userId="S::shaun.roddan@wyliebisset.com::42f9984d-e852-4426-89a7-79c5f812f1b0" providerId="AD"/>
  <p188:author id="{7694194C-A8B8-7E61-C356-1DA1A738FD00}" name="Hannah Khan" initials="HK" userId="S::hannah.khan@wyliebisset.com::099da833-2062-4239-a308-2f16e4c07f36" providerId="AD"/>
  <p188:author id="{C4B1726E-934B-388F-BE87-615459AC48C0}" name="Colin McNeill" initials="CM" userId="S::colin.mcneill@wyliebisset.com::54db41f3-df32-413b-b272-989277d3881b" providerId="AD"/>
  <p188:author id="{C06B1773-947A-2351-76CE-A04658F1B550}" name="Susan Brook" initials="SB" userId="S::sb@wbg.co.uk::cf2e64be-50f8-4bc3-b5f8-7cc7e97f2dd5" providerId="AD"/>
  <p188:author id="{57EA89B6-9D36-21B9-03BB-EA003A70C112}" name="Scott McCready" initials="SM" userId="S::smc@wbg.co.uk::2934ce10-aeea-40ee-b737-2f85209b56cc" providerId="AD"/>
  <p188:author id="{3E4815C7-676E-E8A9-BA84-38ABA7E28F5B}" name="Megan Clarke" initials="MC" userId="S::mc@wbg.co.uk::3fde6458-0a42-4861-b117-8722ec527d8c" providerId="AD"/>
  <p188:author id="{89FB57DB-CF06-CF29-F284-9D4D494ECB4C}" name="Susan Shaw" initials="SS" userId="S::ses@wbg.co.uk::64c8d72a-1005-4285-8fbe-3eed15e61a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85F"/>
    <a:srgbClr val="B07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BE3E6-0D7E-4846-B0B7-D4394E70E19E}" v="374" dt="2024-11-04T11:55:22.9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Hamilton" userId="75f063f0-5750-449d-90af-6390d4335c01" providerId="ADAL" clId="{32BBE3E6-0D7E-4846-B0B7-D4394E70E19E}"/>
    <pc:docChg chg="undo custSel modSld">
      <pc:chgData name="Fiona Hamilton" userId="75f063f0-5750-449d-90af-6390d4335c01" providerId="ADAL" clId="{32BBE3E6-0D7E-4846-B0B7-D4394E70E19E}" dt="2024-11-04T11:55:22.969" v="373" actId="20577"/>
      <pc:docMkLst>
        <pc:docMk/>
      </pc:docMkLst>
      <pc:sldChg chg="modSp mod">
        <pc:chgData name="Fiona Hamilton" userId="75f063f0-5750-449d-90af-6390d4335c01" providerId="ADAL" clId="{32BBE3E6-0D7E-4846-B0B7-D4394E70E19E}" dt="2024-11-04T11:49:53.513" v="79" actId="20577"/>
        <pc:sldMkLst>
          <pc:docMk/>
          <pc:sldMk cId="987380773" sldId="399"/>
        </pc:sldMkLst>
        <pc:graphicFrameChg chg="mod modGraphic">
          <ac:chgData name="Fiona Hamilton" userId="75f063f0-5750-449d-90af-6390d4335c01" providerId="ADAL" clId="{32BBE3E6-0D7E-4846-B0B7-D4394E70E19E}" dt="2024-11-04T11:49:53.513" v="79" actId="20577"/>
          <ac:graphicFrameMkLst>
            <pc:docMk/>
            <pc:sldMk cId="987380773" sldId="399"/>
            <ac:graphicFrameMk id="12" creationId="{21BD02A5-29DB-538E-BE60-65E26F686FCA}"/>
          </ac:graphicFrameMkLst>
        </pc:graphicFrameChg>
      </pc:sldChg>
      <pc:sldChg chg="modSp mod">
        <pc:chgData name="Fiona Hamilton" userId="75f063f0-5750-449d-90af-6390d4335c01" providerId="ADAL" clId="{32BBE3E6-0D7E-4846-B0B7-D4394E70E19E}" dt="2024-11-04T11:50:45.019" v="134" actId="20577"/>
        <pc:sldMkLst>
          <pc:docMk/>
          <pc:sldMk cId="2513654448" sldId="400"/>
        </pc:sldMkLst>
        <pc:graphicFrameChg chg="mod modGraphic">
          <ac:chgData name="Fiona Hamilton" userId="75f063f0-5750-449d-90af-6390d4335c01" providerId="ADAL" clId="{32BBE3E6-0D7E-4846-B0B7-D4394E70E19E}" dt="2024-11-04T11:50:45.019" v="134" actId="20577"/>
          <ac:graphicFrameMkLst>
            <pc:docMk/>
            <pc:sldMk cId="2513654448" sldId="400"/>
            <ac:graphicFrameMk id="12" creationId="{21BD02A5-29DB-538E-BE60-65E26F686FCA}"/>
          </ac:graphicFrameMkLst>
        </pc:graphicFrameChg>
      </pc:sldChg>
      <pc:sldChg chg="modSp mod">
        <pc:chgData name="Fiona Hamilton" userId="75f063f0-5750-449d-90af-6390d4335c01" providerId="ADAL" clId="{32BBE3E6-0D7E-4846-B0B7-D4394E70E19E}" dt="2024-11-04T11:55:22.969" v="373" actId="20577"/>
        <pc:sldMkLst>
          <pc:docMk/>
          <pc:sldMk cId="2914330598" sldId="401"/>
        </pc:sldMkLst>
        <pc:graphicFrameChg chg="mod modGraphic">
          <ac:chgData name="Fiona Hamilton" userId="75f063f0-5750-449d-90af-6390d4335c01" providerId="ADAL" clId="{32BBE3E6-0D7E-4846-B0B7-D4394E70E19E}" dt="2024-11-04T11:55:22.969" v="373" actId="20577"/>
          <ac:graphicFrameMkLst>
            <pc:docMk/>
            <pc:sldMk cId="2914330598" sldId="401"/>
            <ac:graphicFrameMk id="12" creationId="{21BD02A5-29DB-538E-BE60-65E26F686F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12B53-8E54-4CAD-AF65-77376C4337DA}"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B4E05-73D9-453F-BBD5-5916B92B1705}" type="slidenum">
              <a:rPr lang="en-GB" smtClean="0"/>
              <a:t>‹#›</a:t>
            </a:fld>
            <a:endParaRPr lang="en-GB"/>
          </a:p>
        </p:txBody>
      </p:sp>
    </p:spTree>
    <p:extLst>
      <p:ext uri="{BB962C8B-B14F-4D97-AF65-F5344CB8AC3E}">
        <p14:creationId xmlns:p14="http://schemas.microsoft.com/office/powerpoint/2010/main" val="10361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blue and pink logo&#10;&#10;Description automatically generated">
            <a:extLst>
              <a:ext uri="{FF2B5EF4-FFF2-40B4-BE49-F238E27FC236}">
                <a16:creationId xmlns:a16="http://schemas.microsoft.com/office/drawing/2014/main" id="{DFC3032F-56EA-C903-A6AF-D8A08C5732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23704B-D04F-FF80-F5D1-7B540FAE8119}"/>
              </a:ext>
            </a:extLst>
          </p:cNvPr>
          <p:cNvSpPr>
            <a:spLocks noGrp="1"/>
          </p:cNvSpPr>
          <p:nvPr>
            <p:ph type="ctrTitle" hasCustomPrompt="1"/>
          </p:nvPr>
        </p:nvSpPr>
        <p:spPr>
          <a:xfrm>
            <a:off x="889299" y="3788817"/>
            <a:ext cx="7749092" cy="971158"/>
          </a:xfrm>
        </p:spPr>
        <p:txBody>
          <a:bodyPr anchor="b"/>
          <a:lstStyle>
            <a:lvl1pPr algn="l">
              <a:defRPr sz="6000" b="1">
                <a:solidFill>
                  <a:schemeClr val="bg1"/>
                </a:solidFill>
                <a:latin typeface="Montserrat" pitchFamily="2" charset="77"/>
              </a:defRPr>
            </a:lvl1pPr>
          </a:lstStyle>
          <a:p>
            <a:r>
              <a:rPr lang="en-GB"/>
              <a:t>Title</a:t>
            </a:r>
            <a:endParaRPr lang="en-US"/>
          </a:p>
        </p:txBody>
      </p:sp>
      <p:sp>
        <p:nvSpPr>
          <p:cNvPr id="3" name="Subtitle 2">
            <a:extLst>
              <a:ext uri="{FF2B5EF4-FFF2-40B4-BE49-F238E27FC236}">
                <a16:creationId xmlns:a16="http://schemas.microsoft.com/office/drawing/2014/main" id="{77C99943-8E9B-528B-3AB1-AC46FB323DB6}"/>
              </a:ext>
            </a:extLst>
          </p:cNvPr>
          <p:cNvSpPr>
            <a:spLocks noGrp="1"/>
          </p:cNvSpPr>
          <p:nvPr>
            <p:ph type="subTitle" idx="1" hasCustomPrompt="1"/>
          </p:nvPr>
        </p:nvSpPr>
        <p:spPr>
          <a:xfrm>
            <a:off x="889299" y="5237203"/>
            <a:ext cx="7749092" cy="657990"/>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US"/>
          </a:p>
        </p:txBody>
      </p:sp>
      <p:sp>
        <p:nvSpPr>
          <p:cNvPr id="4" name="Date Placeholder 3">
            <a:extLst>
              <a:ext uri="{FF2B5EF4-FFF2-40B4-BE49-F238E27FC236}">
                <a16:creationId xmlns:a16="http://schemas.microsoft.com/office/drawing/2014/main" id="{B3470687-EFA0-BF18-2A7A-AF5E226B67A2}"/>
              </a:ext>
            </a:extLst>
          </p:cNvPr>
          <p:cNvSpPr>
            <a:spLocks noGrp="1"/>
          </p:cNvSpPr>
          <p:nvPr>
            <p:ph type="dt" sz="half" idx="10"/>
          </p:nvPr>
        </p:nvSpPr>
        <p:spPr/>
        <p:txBody>
          <a:bodyPr/>
          <a:lstStyle/>
          <a:p>
            <a:fld id="{23CA2EB8-DF53-4820-9A52-774C641AFF51}" type="datetime1">
              <a:rPr lang="en-US" smtClean="0"/>
              <a:t>11/4/2024</a:t>
            </a:fld>
            <a:endParaRPr lang="en-US"/>
          </a:p>
        </p:txBody>
      </p:sp>
      <p:sp>
        <p:nvSpPr>
          <p:cNvPr id="5" name="Footer Placeholder 4">
            <a:extLst>
              <a:ext uri="{FF2B5EF4-FFF2-40B4-BE49-F238E27FC236}">
                <a16:creationId xmlns:a16="http://schemas.microsoft.com/office/drawing/2014/main" id="{01C00305-F5E5-DB6D-B0A0-DD217A395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DFD68-24FF-0252-5ED8-6D583FB71411}"/>
              </a:ext>
            </a:extLst>
          </p:cNvPr>
          <p:cNvSpPr>
            <a:spLocks noGrp="1"/>
          </p:cNvSpPr>
          <p:nvPr>
            <p:ph type="sldNum" sz="quarter" idx="12"/>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313113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Sun shining through clouds in the sky&#10;&#10;Description automatically generated">
            <a:extLst>
              <a:ext uri="{FF2B5EF4-FFF2-40B4-BE49-F238E27FC236}">
                <a16:creationId xmlns:a16="http://schemas.microsoft.com/office/drawing/2014/main" id="{20005042-451A-1FDF-706C-587709D14FFA}"/>
              </a:ext>
            </a:extLst>
          </p:cNvPr>
          <p:cNvPicPr>
            <a:picLocks noChangeAspect="1"/>
          </p:cNvPicPr>
          <p:nvPr userDrawn="1"/>
        </p:nvPicPr>
        <p:blipFill>
          <a:blip r:embed="rId2"/>
          <a:stretch>
            <a:fillRect/>
          </a:stretch>
        </p:blipFill>
        <p:spPr>
          <a:xfrm>
            <a:off x="0" y="189"/>
            <a:ext cx="12192000" cy="68580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50F19388-CC9D-0876-8FC1-FCF4D2379984}"/>
              </a:ext>
            </a:extLst>
          </p:cNvPr>
          <p:cNvPicPr>
            <a:picLocks noChangeAspect="1"/>
          </p:cNvPicPr>
          <p:nvPr userDrawn="1"/>
        </p:nvPicPr>
        <p:blipFill>
          <a:blip r:embed="rId3"/>
          <a:stretch>
            <a:fillRect/>
          </a:stretch>
        </p:blipFill>
        <p:spPr>
          <a:xfrm>
            <a:off x="10137342" y="695260"/>
            <a:ext cx="1238250" cy="587059"/>
          </a:xfrm>
          <a:prstGeom prst="rect">
            <a:avLst/>
          </a:prstGeom>
        </p:spPr>
      </p:pic>
      <p:sp>
        <p:nvSpPr>
          <p:cNvPr id="10" name="Title 1">
            <a:extLst>
              <a:ext uri="{FF2B5EF4-FFF2-40B4-BE49-F238E27FC236}">
                <a16:creationId xmlns:a16="http://schemas.microsoft.com/office/drawing/2014/main" id="{0F3FB1C5-261A-DF51-A9F8-058774B33757}"/>
              </a:ext>
            </a:extLst>
          </p:cNvPr>
          <p:cNvSpPr>
            <a:spLocks noGrp="1"/>
          </p:cNvSpPr>
          <p:nvPr>
            <p:ph type="ctrTitle" hasCustomPrompt="1"/>
          </p:nvPr>
        </p:nvSpPr>
        <p:spPr>
          <a:xfrm>
            <a:off x="1533313" y="2756809"/>
            <a:ext cx="5688582" cy="971158"/>
          </a:xfrm>
        </p:spPr>
        <p:txBody>
          <a:bodyPr anchor="b"/>
          <a:lstStyle>
            <a:lvl1pPr algn="l">
              <a:defRPr sz="6000" b="1">
                <a:solidFill>
                  <a:schemeClr val="bg1"/>
                </a:solidFill>
                <a:latin typeface="Montserrat" pitchFamily="2" charset="77"/>
              </a:defRPr>
            </a:lvl1pPr>
          </a:lstStyle>
          <a:p>
            <a:r>
              <a:rPr lang="en-GB"/>
              <a:t>Text</a:t>
            </a:r>
            <a:endParaRPr lang="en-US"/>
          </a:p>
        </p:txBody>
      </p:sp>
      <p:sp>
        <p:nvSpPr>
          <p:cNvPr id="2" name="Date Placeholder 1">
            <a:extLst>
              <a:ext uri="{FF2B5EF4-FFF2-40B4-BE49-F238E27FC236}">
                <a16:creationId xmlns:a16="http://schemas.microsoft.com/office/drawing/2014/main" id="{58DDE88D-B1AB-E68D-FE27-66AA19967FFD}"/>
              </a:ext>
            </a:extLst>
          </p:cNvPr>
          <p:cNvSpPr>
            <a:spLocks noGrp="1"/>
          </p:cNvSpPr>
          <p:nvPr>
            <p:ph type="dt" sz="half" idx="10"/>
          </p:nvPr>
        </p:nvSpPr>
        <p:spPr/>
        <p:txBody>
          <a:bodyPr/>
          <a:lstStyle/>
          <a:p>
            <a:fld id="{206963E0-E2E5-4DA3-82A7-7DBC0BC19A04}" type="datetime1">
              <a:rPr lang="en-US" smtClean="0"/>
              <a:t>11/4/2024</a:t>
            </a:fld>
            <a:endParaRPr lang="en-US"/>
          </a:p>
        </p:txBody>
      </p:sp>
      <p:sp>
        <p:nvSpPr>
          <p:cNvPr id="3" name="Footer Placeholder 2">
            <a:extLst>
              <a:ext uri="{FF2B5EF4-FFF2-40B4-BE49-F238E27FC236}">
                <a16:creationId xmlns:a16="http://schemas.microsoft.com/office/drawing/2014/main" id="{CCB7E4EF-93AC-2214-0EAD-D20545F3BA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391EB2-70FA-EFF3-069D-C1A247BBBD9C}"/>
              </a:ext>
            </a:extLst>
          </p:cNvPr>
          <p:cNvSpPr>
            <a:spLocks noGrp="1"/>
          </p:cNvSpPr>
          <p:nvPr>
            <p:ph type="sldNum" sz="quarter" idx="12"/>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268727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A road with trees and bushes&#10;&#10;Description automatically generated">
            <a:extLst>
              <a:ext uri="{FF2B5EF4-FFF2-40B4-BE49-F238E27FC236}">
                <a16:creationId xmlns:a16="http://schemas.microsoft.com/office/drawing/2014/main" id="{433184DC-2B27-7C73-B377-7A9B6C3ED573}"/>
              </a:ext>
            </a:extLst>
          </p:cNvPr>
          <p:cNvPicPr>
            <a:picLocks noChangeAspect="1"/>
          </p:cNvPicPr>
          <p:nvPr userDrawn="1"/>
        </p:nvPicPr>
        <p:blipFill>
          <a:blip r:embed="rId2">
            <a:alphaModFix/>
          </a:blip>
          <a:stretch>
            <a:fillRect/>
          </a:stretch>
        </p:blipFill>
        <p:spPr>
          <a:xfrm>
            <a:off x="0" y="-10497"/>
            <a:ext cx="12210661" cy="6868497"/>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5EE5F7-D5CB-2325-2E4E-2E704AA4A834}"/>
              </a:ext>
            </a:extLst>
          </p:cNvPr>
          <p:cNvPicPr>
            <a:picLocks noChangeAspect="1"/>
          </p:cNvPicPr>
          <p:nvPr userDrawn="1"/>
        </p:nvPicPr>
        <p:blipFill>
          <a:blip r:embed="rId3"/>
          <a:stretch>
            <a:fillRect/>
          </a:stretch>
        </p:blipFill>
        <p:spPr>
          <a:xfrm>
            <a:off x="10361277" y="5845758"/>
            <a:ext cx="1238250" cy="587059"/>
          </a:xfrm>
          <a:prstGeom prst="rect">
            <a:avLst/>
          </a:prstGeom>
        </p:spPr>
      </p:pic>
      <p:sp>
        <p:nvSpPr>
          <p:cNvPr id="9" name="Title 1">
            <a:extLst>
              <a:ext uri="{FF2B5EF4-FFF2-40B4-BE49-F238E27FC236}">
                <a16:creationId xmlns:a16="http://schemas.microsoft.com/office/drawing/2014/main" id="{8AE3A8E1-751C-F9F3-CD6C-2541E4280849}"/>
              </a:ext>
            </a:extLst>
          </p:cNvPr>
          <p:cNvSpPr>
            <a:spLocks noGrp="1"/>
          </p:cNvSpPr>
          <p:nvPr>
            <p:ph type="ctrTitle" hasCustomPrompt="1"/>
          </p:nvPr>
        </p:nvSpPr>
        <p:spPr>
          <a:xfrm>
            <a:off x="1533313" y="2756809"/>
            <a:ext cx="5688582" cy="971158"/>
          </a:xfrm>
        </p:spPr>
        <p:txBody>
          <a:bodyPr anchor="b"/>
          <a:lstStyle>
            <a:lvl1pPr algn="l">
              <a:defRPr sz="6000" b="1">
                <a:solidFill>
                  <a:schemeClr val="bg1"/>
                </a:solidFill>
                <a:latin typeface="Montserrat" pitchFamily="2" charset="77"/>
              </a:defRPr>
            </a:lvl1pPr>
          </a:lstStyle>
          <a:p>
            <a:r>
              <a:rPr lang="en-GB"/>
              <a:t>Text</a:t>
            </a:r>
            <a:endParaRPr lang="en-US"/>
          </a:p>
        </p:txBody>
      </p:sp>
      <p:sp>
        <p:nvSpPr>
          <p:cNvPr id="2" name="Date Placeholder 1">
            <a:extLst>
              <a:ext uri="{FF2B5EF4-FFF2-40B4-BE49-F238E27FC236}">
                <a16:creationId xmlns:a16="http://schemas.microsoft.com/office/drawing/2014/main" id="{B8C0776F-DC83-5EC4-5073-02C280ABFC14}"/>
              </a:ext>
            </a:extLst>
          </p:cNvPr>
          <p:cNvSpPr>
            <a:spLocks noGrp="1"/>
          </p:cNvSpPr>
          <p:nvPr>
            <p:ph type="dt" sz="half" idx="10"/>
          </p:nvPr>
        </p:nvSpPr>
        <p:spPr/>
        <p:txBody>
          <a:bodyPr/>
          <a:lstStyle/>
          <a:p>
            <a:fld id="{1B0B68A1-01D7-4EB3-90C8-C88771AF5880}" type="datetime1">
              <a:rPr lang="en-US" smtClean="0"/>
              <a:t>11/4/2024</a:t>
            </a:fld>
            <a:endParaRPr lang="en-US"/>
          </a:p>
        </p:txBody>
      </p:sp>
      <p:sp>
        <p:nvSpPr>
          <p:cNvPr id="3" name="Footer Placeholder 2">
            <a:extLst>
              <a:ext uri="{FF2B5EF4-FFF2-40B4-BE49-F238E27FC236}">
                <a16:creationId xmlns:a16="http://schemas.microsoft.com/office/drawing/2014/main" id="{3F9648E5-FA9F-0B76-CD23-7DFD7062E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E89AD5-3FAA-53AA-37D7-946ACC4C5B86}"/>
              </a:ext>
            </a:extLst>
          </p:cNvPr>
          <p:cNvSpPr>
            <a:spLocks noGrp="1"/>
          </p:cNvSpPr>
          <p:nvPr>
            <p:ph type="sldNum" sz="quarter" idx="12"/>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160543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pink logo&#10;&#10;Description automatically generated">
            <a:extLst>
              <a:ext uri="{FF2B5EF4-FFF2-40B4-BE49-F238E27FC236}">
                <a16:creationId xmlns:a16="http://schemas.microsoft.com/office/drawing/2014/main" id="{5D44CB8D-96E0-4BC6-362A-B8866B52F834}"/>
              </a:ext>
            </a:extLst>
          </p:cNvPr>
          <p:cNvPicPr>
            <a:picLocks noChangeAspect="1"/>
          </p:cNvPicPr>
          <p:nvPr userDrawn="1"/>
        </p:nvPicPr>
        <p:blipFill>
          <a:blip r:embed="rId2"/>
          <a:stretch>
            <a:fillRect/>
          </a:stretch>
        </p:blipFill>
        <p:spPr>
          <a:xfrm>
            <a:off x="-1" y="-10160"/>
            <a:ext cx="12192001" cy="6868160"/>
          </a:xfrm>
          <a:prstGeom prst="rect">
            <a:avLst/>
          </a:prstGeom>
        </p:spPr>
      </p:pic>
      <p:sp>
        <p:nvSpPr>
          <p:cNvPr id="10" name="Title 1">
            <a:extLst>
              <a:ext uri="{FF2B5EF4-FFF2-40B4-BE49-F238E27FC236}">
                <a16:creationId xmlns:a16="http://schemas.microsoft.com/office/drawing/2014/main" id="{5FCC0A23-88AD-3B61-79A4-F26EDD44E260}"/>
              </a:ext>
            </a:extLst>
          </p:cNvPr>
          <p:cNvSpPr>
            <a:spLocks noGrp="1"/>
          </p:cNvSpPr>
          <p:nvPr>
            <p:ph type="ctrTitle" hasCustomPrompt="1"/>
          </p:nvPr>
        </p:nvSpPr>
        <p:spPr>
          <a:xfrm>
            <a:off x="889299" y="3788817"/>
            <a:ext cx="7749092" cy="971158"/>
          </a:xfrm>
        </p:spPr>
        <p:txBody>
          <a:bodyPr anchor="b"/>
          <a:lstStyle>
            <a:lvl1pPr algn="l">
              <a:defRPr sz="6000" b="1">
                <a:solidFill>
                  <a:schemeClr val="bg1"/>
                </a:solidFill>
                <a:latin typeface="Montserrat" pitchFamily="2" charset="77"/>
              </a:defRPr>
            </a:lvl1pPr>
          </a:lstStyle>
          <a:p>
            <a:r>
              <a:rPr lang="en-GB"/>
              <a:t>Section divider</a:t>
            </a:r>
            <a:endParaRPr lang="en-US"/>
          </a:p>
        </p:txBody>
      </p:sp>
      <p:sp>
        <p:nvSpPr>
          <p:cNvPr id="2" name="Date Placeholder 1">
            <a:extLst>
              <a:ext uri="{FF2B5EF4-FFF2-40B4-BE49-F238E27FC236}">
                <a16:creationId xmlns:a16="http://schemas.microsoft.com/office/drawing/2014/main" id="{B3766183-9C30-ACF0-70F2-625295F53C00}"/>
              </a:ext>
            </a:extLst>
          </p:cNvPr>
          <p:cNvSpPr>
            <a:spLocks noGrp="1"/>
          </p:cNvSpPr>
          <p:nvPr>
            <p:ph type="dt" sz="half" idx="10"/>
          </p:nvPr>
        </p:nvSpPr>
        <p:spPr/>
        <p:txBody>
          <a:bodyPr/>
          <a:lstStyle/>
          <a:p>
            <a:fld id="{EAEB6E7C-7131-410E-B2E2-645758A7DD51}" type="datetime1">
              <a:rPr lang="en-US" smtClean="0"/>
              <a:t>11/4/2024</a:t>
            </a:fld>
            <a:endParaRPr lang="en-US"/>
          </a:p>
        </p:txBody>
      </p:sp>
      <p:sp>
        <p:nvSpPr>
          <p:cNvPr id="3" name="Footer Placeholder 2">
            <a:extLst>
              <a:ext uri="{FF2B5EF4-FFF2-40B4-BE49-F238E27FC236}">
                <a16:creationId xmlns:a16="http://schemas.microsoft.com/office/drawing/2014/main" id="{63A52440-DBD9-7552-A9D1-C2BB30E45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CC7B7-B873-9850-1188-E7534D61AFDB}"/>
              </a:ext>
            </a:extLst>
          </p:cNvPr>
          <p:cNvSpPr>
            <a:spLocks noGrp="1"/>
          </p:cNvSpPr>
          <p:nvPr>
            <p:ph type="sldNum" sz="quarter" idx="12"/>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25367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2B385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97055D-B44E-CBB8-7B9E-58E30D522664}"/>
              </a:ext>
            </a:extLst>
          </p:cNvPr>
          <p:cNvSpPr>
            <a:spLocks noGrp="1"/>
          </p:cNvSpPr>
          <p:nvPr>
            <p:ph type="ctrTitle" hasCustomPrompt="1"/>
          </p:nvPr>
        </p:nvSpPr>
        <p:spPr>
          <a:xfrm>
            <a:off x="861508" y="456894"/>
            <a:ext cx="8693039" cy="971158"/>
          </a:xfrm>
        </p:spPr>
        <p:txBody>
          <a:bodyPr anchor="b"/>
          <a:lstStyle>
            <a:lvl1pPr algn="l">
              <a:defRPr sz="6000" b="1">
                <a:solidFill>
                  <a:srgbClr val="B0757D"/>
                </a:solidFill>
                <a:latin typeface="Montserrat" pitchFamily="2" charset="77"/>
              </a:defRPr>
            </a:lvl1pPr>
          </a:lstStyle>
          <a:p>
            <a:r>
              <a:rPr lang="en-GB"/>
              <a:t>Title</a:t>
            </a:r>
            <a:endParaRPr lang="en-US"/>
          </a:p>
        </p:txBody>
      </p:sp>
      <p:pic>
        <p:nvPicPr>
          <p:cNvPr id="20" name="Picture 19" descr="A black and white logo&#10;&#10;Description automatically generated">
            <a:extLst>
              <a:ext uri="{FF2B5EF4-FFF2-40B4-BE49-F238E27FC236}">
                <a16:creationId xmlns:a16="http://schemas.microsoft.com/office/drawing/2014/main" id="{A4A7FFDD-E4F8-F66A-07A0-CC2A51057701}"/>
              </a:ext>
            </a:extLst>
          </p:cNvPr>
          <p:cNvPicPr>
            <a:picLocks noChangeAspect="1"/>
          </p:cNvPicPr>
          <p:nvPr userDrawn="1"/>
        </p:nvPicPr>
        <p:blipFill>
          <a:blip r:embed="rId2"/>
          <a:stretch>
            <a:fillRect/>
          </a:stretch>
        </p:blipFill>
        <p:spPr>
          <a:xfrm>
            <a:off x="10115550" y="695260"/>
            <a:ext cx="1238250" cy="587059"/>
          </a:xfrm>
          <a:prstGeom prst="rect">
            <a:avLst/>
          </a:prstGeom>
        </p:spPr>
      </p:pic>
      <p:sp>
        <p:nvSpPr>
          <p:cNvPr id="22" name="Content Placeholder 3">
            <a:extLst>
              <a:ext uri="{FF2B5EF4-FFF2-40B4-BE49-F238E27FC236}">
                <a16:creationId xmlns:a16="http://schemas.microsoft.com/office/drawing/2014/main" id="{6EC92162-30E2-3FA0-7DC1-317C12192C02}"/>
              </a:ext>
            </a:extLst>
          </p:cNvPr>
          <p:cNvSpPr>
            <a:spLocks noGrp="1"/>
          </p:cNvSpPr>
          <p:nvPr>
            <p:ph sz="quarter" idx="10" hasCustomPrompt="1"/>
          </p:nvPr>
        </p:nvSpPr>
        <p:spPr>
          <a:xfrm>
            <a:off x="862013" y="1656251"/>
            <a:ext cx="5233987" cy="1772749"/>
          </a:xfrm>
        </p:spPr>
        <p:txBody>
          <a:bodyPr>
            <a:noAutofit/>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5pPr>
              <a:defRPr sz="1800"/>
            </a:lvl5pPr>
          </a:lstStyle>
          <a:p>
            <a:pPr lvl="0"/>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endParaRPr lang="en-US"/>
          </a:p>
        </p:txBody>
      </p:sp>
      <p:sp>
        <p:nvSpPr>
          <p:cNvPr id="23" name="Content Placeholder 3">
            <a:extLst>
              <a:ext uri="{FF2B5EF4-FFF2-40B4-BE49-F238E27FC236}">
                <a16:creationId xmlns:a16="http://schemas.microsoft.com/office/drawing/2014/main" id="{9D8B0299-6391-A36E-44B9-3F00FE537DC4}"/>
              </a:ext>
            </a:extLst>
          </p:cNvPr>
          <p:cNvSpPr>
            <a:spLocks noGrp="1"/>
          </p:cNvSpPr>
          <p:nvPr>
            <p:ph sz="quarter" idx="11" hasCustomPrompt="1"/>
          </p:nvPr>
        </p:nvSpPr>
        <p:spPr>
          <a:xfrm>
            <a:off x="862013" y="3455381"/>
            <a:ext cx="5233987" cy="1985740"/>
          </a:xfrm>
        </p:spPr>
        <p:txBody>
          <a:bodyPr>
            <a:noAutofit/>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5pPr>
              <a:defRPr sz="1800"/>
            </a:lvl5pPr>
          </a:lstStyle>
          <a:p>
            <a:pPr marL="285750" lvl="0" indent="-285750">
              <a:buClr>
                <a:srgbClr val="B0757D"/>
              </a:buClr>
              <a:buFont typeface="System Font Regular"/>
              <a:buChar char="|"/>
            </a:pPr>
            <a:r>
              <a:rPr lang="en-GB" b="1">
                <a:solidFill>
                  <a:schemeClr val="bg1"/>
                </a:solidFill>
                <a:latin typeface=""/>
              </a:rPr>
              <a:t>Nam </a:t>
            </a:r>
            <a:r>
              <a:rPr lang="en-GB" b="1" err="1">
                <a:solidFill>
                  <a:schemeClr val="bg1"/>
                </a:solidFill>
                <a:latin typeface=""/>
              </a:rPr>
              <a:t>viverra</a:t>
            </a:r>
            <a:r>
              <a:rPr lang="en-GB" b="1">
                <a:solidFill>
                  <a:schemeClr val="bg1"/>
                </a:solidFill>
                <a:latin typeface=""/>
              </a:rPr>
              <a:t>, </a:t>
            </a:r>
            <a:r>
              <a:rPr lang="en-GB" b="1" err="1">
                <a:solidFill>
                  <a:schemeClr val="bg1"/>
                </a:solidFill>
                <a:latin typeface=""/>
              </a:rPr>
              <a:t>leo</a:t>
            </a:r>
            <a:r>
              <a:rPr lang="en-GB" b="1">
                <a:solidFill>
                  <a:schemeClr val="bg1"/>
                </a:solidFill>
                <a:latin typeface=""/>
              </a:rPr>
              <a:t> non </a:t>
            </a:r>
            <a:r>
              <a:rPr lang="en-GB" b="1" err="1">
                <a:solidFill>
                  <a:schemeClr val="bg1"/>
                </a:solidFill>
                <a:latin typeface=""/>
              </a:rPr>
              <a:t>tristique</a:t>
            </a:r>
            <a:r>
              <a:rPr lang="en-GB" b="1">
                <a:solidFill>
                  <a:schemeClr val="bg1"/>
                </a:solidFill>
                <a:latin typeface=""/>
              </a:rPr>
              <a:t> gravida</a:t>
            </a:r>
          </a:p>
          <a:p>
            <a:pPr marL="285750" lvl="0" indent="-285750">
              <a:buClr>
                <a:srgbClr val="B0757D"/>
              </a:buClr>
              <a:buFont typeface="System Font Regular"/>
              <a:buChar char="|"/>
            </a:pPr>
            <a:r>
              <a:rPr lang="en-GB" b="1">
                <a:solidFill>
                  <a:schemeClr val="bg1"/>
                </a:solidFill>
                <a:latin typeface=""/>
              </a:rPr>
              <a:t>Lorem ipsum </a:t>
            </a:r>
            <a:r>
              <a:rPr lang="en-GB" b="1" err="1">
                <a:solidFill>
                  <a:schemeClr val="bg1"/>
                </a:solidFill>
                <a:latin typeface=""/>
              </a:rPr>
              <a:t>dolor</a:t>
            </a:r>
            <a:r>
              <a:rPr lang="en-GB" b="1">
                <a:solidFill>
                  <a:schemeClr val="bg1"/>
                </a:solidFill>
                <a:latin typeface=""/>
              </a:rPr>
              <a:t> sit </a:t>
            </a:r>
            <a:r>
              <a:rPr lang="en-GB" b="1" err="1">
                <a:solidFill>
                  <a:schemeClr val="bg1"/>
                </a:solidFill>
                <a:latin typeface=""/>
              </a:rPr>
              <a:t>amet</a:t>
            </a:r>
            <a:endParaRPr lang="en-GB" b="1">
              <a:solidFill>
                <a:schemeClr val="bg1"/>
              </a:solidFill>
              <a:latin typeface=""/>
            </a:endParaRPr>
          </a:p>
          <a:p>
            <a:pPr marL="285750" lvl="0" indent="-285750">
              <a:buClr>
                <a:srgbClr val="B0757D"/>
              </a:buClr>
              <a:buFont typeface="System Font Regular"/>
              <a:buChar char="|"/>
            </a:pPr>
            <a:r>
              <a:rPr lang="en-GB" b="1" err="1">
                <a:solidFill>
                  <a:schemeClr val="bg1"/>
                </a:solidFill>
                <a:latin typeface=""/>
              </a:rPr>
              <a:t>Curabitur</a:t>
            </a:r>
            <a:r>
              <a:rPr lang="en-GB" b="1">
                <a:solidFill>
                  <a:schemeClr val="bg1"/>
                </a:solidFill>
                <a:latin typeface=""/>
              </a:rPr>
              <a:t> fermentum dictum </a:t>
            </a:r>
            <a:r>
              <a:rPr lang="en-GB" b="1" err="1">
                <a:solidFill>
                  <a:schemeClr val="bg1"/>
                </a:solidFill>
                <a:latin typeface=""/>
              </a:rPr>
              <a:t>dolor</a:t>
            </a:r>
            <a:endParaRPr lang="en-GB" b="1">
              <a:solidFill>
                <a:schemeClr val="bg1"/>
              </a:solidFill>
              <a:latin typeface=""/>
            </a:endParaRPr>
          </a:p>
          <a:p>
            <a:pPr marL="285750" lvl="0" indent="-285750">
              <a:buClr>
                <a:srgbClr val="B0757D"/>
              </a:buClr>
              <a:buFont typeface="System Font Regular"/>
              <a:buChar char="|"/>
            </a:pPr>
            <a:r>
              <a:rPr lang="en-GB" b="1">
                <a:solidFill>
                  <a:schemeClr val="bg1"/>
                </a:solidFill>
                <a:latin typeface=""/>
              </a:rPr>
              <a:t>Nam </a:t>
            </a:r>
            <a:r>
              <a:rPr lang="en-GB" b="1" err="1">
                <a:solidFill>
                  <a:schemeClr val="bg1"/>
                </a:solidFill>
                <a:latin typeface=""/>
              </a:rPr>
              <a:t>viverra</a:t>
            </a:r>
            <a:r>
              <a:rPr lang="en-GB" b="1">
                <a:solidFill>
                  <a:schemeClr val="bg1"/>
                </a:solidFill>
                <a:latin typeface=""/>
              </a:rPr>
              <a:t>, </a:t>
            </a:r>
            <a:r>
              <a:rPr lang="en-GB" b="1" err="1">
                <a:solidFill>
                  <a:schemeClr val="bg1"/>
                </a:solidFill>
                <a:latin typeface=""/>
              </a:rPr>
              <a:t>leo</a:t>
            </a:r>
            <a:r>
              <a:rPr lang="en-GB" b="1">
                <a:solidFill>
                  <a:schemeClr val="bg1"/>
                </a:solidFill>
                <a:latin typeface=""/>
              </a:rPr>
              <a:t> non </a:t>
            </a:r>
            <a:r>
              <a:rPr lang="en-GB" b="1" err="1">
                <a:solidFill>
                  <a:schemeClr val="bg1"/>
                </a:solidFill>
                <a:latin typeface=""/>
              </a:rPr>
              <a:t>tristique</a:t>
            </a:r>
            <a:r>
              <a:rPr lang="en-GB" b="1">
                <a:solidFill>
                  <a:schemeClr val="bg1"/>
                </a:solidFill>
                <a:latin typeface=""/>
              </a:rPr>
              <a:t> gravida, </a:t>
            </a:r>
            <a:r>
              <a:rPr lang="en-GB" b="1" err="1">
                <a:solidFill>
                  <a:schemeClr val="bg1"/>
                </a:solidFill>
                <a:latin typeface=""/>
              </a:rPr>
              <a:t>mauris</a:t>
            </a:r>
            <a:r>
              <a:rPr lang="en-GB" b="1">
                <a:solidFill>
                  <a:schemeClr val="bg1"/>
                </a:solidFill>
                <a:latin typeface=""/>
              </a:rPr>
              <a:t> </a:t>
            </a:r>
            <a:r>
              <a:rPr lang="en-GB" b="1" err="1">
                <a:solidFill>
                  <a:schemeClr val="bg1"/>
                </a:solidFill>
                <a:latin typeface=""/>
              </a:rPr>
              <a:t>velit</a:t>
            </a:r>
            <a:r>
              <a:rPr lang="en-GB" b="1">
                <a:solidFill>
                  <a:schemeClr val="bg1"/>
                </a:solidFill>
                <a:latin typeface=""/>
              </a:rPr>
              <a:t> </a:t>
            </a:r>
            <a:r>
              <a:rPr lang="en-GB" b="1" err="1">
                <a:solidFill>
                  <a:schemeClr val="bg1"/>
                </a:solidFill>
                <a:latin typeface=""/>
              </a:rPr>
              <a:t>pellentesque</a:t>
            </a:r>
            <a:r>
              <a:rPr lang="en-GB" b="1">
                <a:solidFill>
                  <a:schemeClr val="bg1"/>
                </a:solidFill>
                <a:latin typeface=""/>
              </a:rPr>
              <a:t> </a:t>
            </a:r>
            <a:r>
              <a:rPr lang="en-GB" b="1" err="1">
                <a:solidFill>
                  <a:schemeClr val="bg1"/>
                </a:solidFill>
                <a:latin typeface=""/>
              </a:rPr>
              <a:t>leget</a:t>
            </a:r>
            <a:r>
              <a:rPr lang="en-GB" b="1">
                <a:solidFill>
                  <a:schemeClr val="bg1"/>
                </a:solidFill>
                <a:latin typeface=""/>
              </a:rPr>
              <a:t> </a:t>
            </a:r>
            <a:r>
              <a:rPr lang="en-GB" b="1" err="1">
                <a:solidFill>
                  <a:schemeClr val="bg1"/>
                </a:solidFill>
                <a:latin typeface=""/>
              </a:rPr>
              <a:t>hendrerit</a:t>
            </a:r>
            <a:r>
              <a:rPr lang="en-GB" b="1">
                <a:solidFill>
                  <a:schemeClr val="bg1"/>
                </a:solidFill>
                <a:latin typeface=""/>
              </a:rPr>
              <a:t> </a:t>
            </a:r>
            <a:r>
              <a:rPr lang="en-GB" b="1" err="1">
                <a:solidFill>
                  <a:schemeClr val="bg1"/>
                </a:solidFill>
                <a:latin typeface=""/>
              </a:rPr>
              <a:t>nulla</a:t>
            </a:r>
            <a:r>
              <a:rPr lang="en-GB" b="1">
                <a:solidFill>
                  <a:schemeClr val="bg1"/>
                </a:solidFill>
                <a:latin typeface=""/>
              </a:rPr>
              <a:t> ligula </a:t>
            </a:r>
            <a:r>
              <a:rPr lang="en-GB" b="1" err="1">
                <a:solidFill>
                  <a:schemeClr val="bg1"/>
                </a:solidFill>
                <a:latin typeface=""/>
              </a:rPr>
              <a:t>quis</a:t>
            </a:r>
            <a:r>
              <a:rPr lang="en-GB" b="1">
                <a:solidFill>
                  <a:schemeClr val="bg1"/>
                </a:solidFill>
                <a:latin typeface=""/>
              </a:rPr>
              <a:t> ipsum</a:t>
            </a:r>
          </a:p>
        </p:txBody>
      </p:sp>
      <p:sp>
        <p:nvSpPr>
          <p:cNvPr id="2" name="Date Placeholder 1">
            <a:extLst>
              <a:ext uri="{FF2B5EF4-FFF2-40B4-BE49-F238E27FC236}">
                <a16:creationId xmlns:a16="http://schemas.microsoft.com/office/drawing/2014/main" id="{4B878118-B592-F4F3-0714-CD4D34130404}"/>
              </a:ext>
            </a:extLst>
          </p:cNvPr>
          <p:cNvSpPr>
            <a:spLocks noGrp="1"/>
          </p:cNvSpPr>
          <p:nvPr>
            <p:ph type="dt" sz="half" idx="12"/>
          </p:nvPr>
        </p:nvSpPr>
        <p:spPr/>
        <p:txBody>
          <a:bodyPr/>
          <a:lstStyle/>
          <a:p>
            <a:fld id="{4AFF6C4A-D252-408C-B9BD-BC930E1A1484}" type="datetime1">
              <a:rPr lang="en-US" smtClean="0"/>
              <a:t>11/4/2024</a:t>
            </a:fld>
            <a:endParaRPr lang="en-US"/>
          </a:p>
        </p:txBody>
      </p:sp>
      <p:sp>
        <p:nvSpPr>
          <p:cNvPr id="3" name="Footer Placeholder 2">
            <a:extLst>
              <a:ext uri="{FF2B5EF4-FFF2-40B4-BE49-F238E27FC236}">
                <a16:creationId xmlns:a16="http://schemas.microsoft.com/office/drawing/2014/main" id="{A535CEF9-BFBF-F95D-7E4E-BC4F5D65207B}"/>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AF6D15E2-E838-BD39-62B2-87FE3976C2AB}"/>
              </a:ext>
            </a:extLst>
          </p:cNvPr>
          <p:cNvSpPr>
            <a:spLocks noGrp="1"/>
          </p:cNvSpPr>
          <p:nvPr>
            <p:ph type="sldNum" sz="quarter" idx="14"/>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212101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3FB491D-0A60-6231-86F2-91CBA47D2B4D}"/>
              </a:ext>
            </a:extLst>
          </p:cNvPr>
          <p:cNvSpPr>
            <a:spLocks noGrp="1"/>
          </p:cNvSpPr>
          <p:nvPr>
            <p:ph type="ctrTitle" hasCustomPrompt="1"/>
          </p:nvPr>
        </p:nvSpPr>
        <p:spPr>
          <a:xfrm>
            <a:off x="861508" y="456894"/>
            <a:ext cx="8808585" cy="971158"/>
          </a:xfrm>
        </p:spPr>
        <p:txBody>
          <a:bodyPr anchor="b"/>
          <a:lstStyle>
            <a:lvl1pPr algn="l">
              <a:defRPr sz="6000" b="1">
                <a:solidFill>
                  <a:srgbClr val="B0757D"/>
                </a:solidFill>
                <a:latin typeface="Montserrat" pitchFamily="2" charset="77"/>
              </a:defRPr>
            </a:lvl1pPr>
          </a:lstStyle>
          <a:p>
            <a:r>
              <a:rPr lang="en-GB"/>
              <a:t>Title</a:t>
            </a:r>
            <a:endParaRPr lang="en-US"/>
          </a:p>
        </p:txBody>
      </p:sp>
      <p:pic>
        <p:nvPicPr>
          <p:cNvPr id="18" name="Picture 17" descr="A blue and pink striped banner&#10;&#10;Description automatically generated with medium confidence">
            <a:extLst>
              <a:ext uri="{FF2B5EF4-FFF2-40B4-BE49-F238E27FC236}">
                <a16:creationId xmlns:a16="http://schemas.microsoft.com/office/drawing/2014/main" id="{41752D83-E286-3399-8812-31B41878835A}"/>
              </a:ext>
            </a:extLst>
          </p:cNvPr>
          <p:cNvPicPr>
            <a:picLocks noChangeAspect="1"/>
          </p:cNvPicPr>
          <p:nvPr userDrawn="1"/>
        </p:nvPicPr>
        <p:blipFill rotWithShape="1">
          <a:blip r:embed="rId2"/>
          <a:srcRect t="88678"/>
          <a:stretch/>
        </p:blipFill>
        <p:spPr>
          <a:xfrm>
            <a:off x="0" y="6081545"/>
            <a:ext cx="12192000" cy="776455"/>
          </a:xfrm>
          <a:prstGeom prst="rect">
            <a:avLst/>
          </a:prstGeom>
        </p:spPr>
      </p:pic>
      <p:pic>
        <p:nvPicPr>
          <p:cNvPr id="21" name="Picture 20" descr="A close-up of a logo&#10;&#10;Description automatically generated">
            <a:extLst>
              <a:ext uri="{FF2B5EF4-FFF2-40B4-BE49-F238E27FC236}">
                <a16:creationId xmlns:a16="http://schemas.microsoft.com/office/drawing/2014/main" id="{DD2DCE8D-87F0-F547-5078-A2CADC722235}"/>
              </a:ext>
            </a:extLst>
          </p:cNvPr>
          <p:cNvPicPr>
            <a:picLocks noChangeAspect="1"/>
          </p:cNvPicPr>
          <p:nvPr userDrawn="1"/>
        </p:nvPicPr>
        <p:blipFill>
          <a:blip r:embed="rId3"/>
          <a:stretch>
            <a:fillRect/>
          </a:stretch>
        </p:blipFill>
        <p:spPr>
          <a:xfrm>
            <a:off x="10170367" y="627913"/>
            <a:ext cx="1330515" cy="629255"/>
          </a:xfrm>
          <a:prstGeom prst="rect">
            <a:avLst/>
          </a:prstGeom>
        </p:spPr>
      </p:pic>
      <p:sp>
        <p:nvSpPr>
          <p:cNvPr id="25" name="Content Placeholder 24">
            <a:extLst>
              <a:ext uri="{FF2B5EF4-FFF2-40B4-BE49-F238E27FC236}">
                <a16:creationId xmlns:a16="http://schemas.microsoft.com/office/drawing/2014/main" id="{D07633A2-1D83-200F-8B4A-5607AF5D7D72}"/>
              </a:ext>
            </a:extLst>
          </p:cNvPr>
          <p:cNvSpPr>
            <a:spLocks noGrp="1"/>
          </p:cNvSpPr>
          <p:nvPr>
            <p:ph sz="quarter" idx="10" hasCustomPrompt="1"/>
          </p:nvPr>
        </p:nvSpPr>
        <p:spPr>
          <a:xfrm>
            <a:off x="862013" y="1679575"/>
            <a:ext cx="6005318" cy="1455511"/>
          </a:xfrm>
        </p:spPr>
        <p:txBody>
          <a:bodyPr>
            <a:no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lvl="0"/>
            <a:endParaRPr lang="en-GB"/>
          </a:p>
        </p:txBody>
      </p:sp>
      <p:sp>
        <p:nvSpPr>
          <p:cNvPr id="27" name="Content Placeholder 26">
            <a:extLst>
              <a:ext uri="{FF2B5EF4-FFF2-40B4-BE49-F238E27FC236}">
                <a16:creationId xmlns:a16="http://schemas.microsoft.com/office/drawing/2014/main" id="{027C7EF1-4726-6CF6-8A99-7326ED976487}"/>
              </a:ext>
            </a:extLst>
          </p:cNvPr>
          <p:cNvSpPr>
            <a:spLocks noGrp="1"/>
          </p:cNvSpPr>
          <p:nvPr>
            <p:ph sz="quarter" idx="11" hasCustomPrompt="1"/>
          </p:nvPr>
        </p:nvSpPr>
        <p:spPr>
          <a:xfrm>
            <a:off x="862013" y="3284538"/>
            <a:ext cx="6005512" cy="2538412"/>
          </a:xfrm>
        </p:spPr>
        <p:txBody>
          <a:bodyPr wrap="square">
            <a:no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marL="285750" lvl="0" indent="-285750">
              <a:buClr>
                <a:srgbClr val="B0757D"/>
              </a:buClr>
              <a:buFont typeface="System Font Regular"/>
              <a:buChar char="|"/>
            </a:pPr>
            <a:r>
              <a:rPr lang="en-GB" b="1">
                <a:latin typeface=""/>
              </a:rPr>
              <a:t>Nam </a:t>
            </a:r>
            <a:r>
              <a:rPr lang="en-GB" b="1" err="1">
                <a:latin typeface=""/>
              </a:rPr>
              <a:t>viverra</a:t>
            </a:r>
            <a:r>
              <a:rPr lang="en-GB" b="1">
                <a:latin typeface=""/>
              </a:rPr>
              <a:t>, </a:t>
            </a:r>
            <a:r>
              <a:rPr lang="en-GB" b="1" err="1">
                <a:latin typeface=""/>
              </a:rPr>
              <a:t>leo</a:t>
            </a:r>
            <a:r>
              <a:rPr lang="en-GB" b="1">
                <a:latin typeface=""/>
              </a:rPr>
              <a:t> non </a:t>
            </a:r>
            <a:r>
              <a:rPr lang="en-GB" b="1" err="1">
                <a:latin typeface=""/>
              </a:rPr>
              <a:t>tristique</a:t>
            </a:r>
            <a:r>
              <a:rPr lang="en-GB" b="1">
                <a:latin typeface=""/>
              </a:rPr>
              <a:t> gravida</a:t>
            </a:r>
          </a:p>
          <a:p>
            <a:pPr marL="285750" lvl="0" indent="-285750">
              <a:buClr>
                <a:srgbClr val="B0757D"/>
              </a:buClr>
              <a:buFont typeface="System Font Regular"/>
              <a:buChar char="|"/>
            </a:pPr>
            <a:r>
              <a:rPr lang="en-GB" b="1">
                <a:latin typeface=""/>
              </a:rPr>
              <a:t>Lorem ipsum </a:t>
            </a:r>
            <a:r>
              <a:rPr lang="en-GB" b="1" err="1">
                <a:latin typeface=""/>
              </a:rPr>
              <a:t>dolor</a:t>
            </a:r>
            <a:r>
              <a:rPr lang="en-GB" b="1">
                <a:latin typeface=""/>
              </a:rPr>
              <a:t> sit </a:t>
            </a:r>
            <a:r>
              <a:rPr lang="en-GB" b="1" err="1">
                <a:latin typeface=""/>
              </a:rPr>
              <a:t>amet</a:t>
            </a:r>
            <a:endParaRPr lang="en-GB" b="1">
              <a:latin typeface=""/>
            </a:endParaRPr>
          </a:p>
          <a:p>
            <a:pPr marL="285750" lvl="0" indent="-285750">
              <a:buClr>
                <a:srgbClr val="B0757D"/>
              </a:buClr>
              <a:buFont typeface="System Font Regular"/>
              <a:buChar char="|"/>
            </a:pPr>
            <a:r>
              <a:rPr lang="en-GB" b="1" err="1">
                <a:latin typeface=""/>
              </a:rPr>
              <a:t>Curabitur</a:t>
            </a:r>
            <a:r>
              <a:rPr lang="en-GB" b="1">
                <a:latin typeface=""/>
              </a:rPr>
              <a:t> fermentum dictum </a:t>
            </a:r>
            <a:r>
              <a:rPr lang="en-GB" b="1" err="1">
                <a:latin typeface=""/>
              </a:rPr>
              <a:t>dolor</a:t>
            </a:r>
            <a:endParaRPr lang="en-GB" b="1">
              <a:latin typeface=""/>
            </a:endParaRPr>
          </a:p>
          <a:p>
            <a:pPr marL="285750" lvl="0" indent="-285750">
              <a:buClr>
                <a:srgbClr val="B0757D"/>
              </a:buClr>
              <a:buFont typeface="System Font Regular"/>
              <a:buChar char="|"/>
            </a:pPr>
            <a:r>
              <a:rPr lang="en-GB" b="1">
                <a:latin typeface=""/>
              </a:rPr>
              <a:t>Nam </a:t>
            </a:r>
            <a:r>
              <a:rPr lang="en-GB" b="1" err="1">
                <a:latin typeface=""/>
              </a:rPr>
              <a:t>viverra</a:t>
            </a:r>
            <a:r>
              <a:rPr lang="en-GB" b="1">
                <a:latin typeface=""/>
              </a:rPr>
              <a:t>, </a:t>
            </a:r>
            <a:r>
              <a:rPr lang="en-GB" b="1" err="1">
                <a:latin typeface=""/>
              </a:rPr>
              <a:t>leo</a:t>
            </a:r>
            <a:r>
              <a:rPr lang="en-GB" b="1">
                <a:latin typeface=""/>
              </a:rPr>
              <a:t> non </a:t>
            </a:r>
            <a:r>
              <a:rPr lang="en-GB" b="1" err="1">
                <a:latin typeface=""/>
              </a:rPr>
              <a:t>tristique</a:t>
            </a:r>
            <a:r>
              <a:rPr lang="en-GB" b="1">
                <a:latin typeface=""/>
              </a:rPr>
              <a:t> gravida, </a:t>
            </a:r>
            <a:r>
              <a:rPr lang="en-GB" b="1" err="1">
                <a:latin typeface=""/>
              </a:rPr>
              <a:t>mauris</a:t>
            </a:r>
            <a:r>
              <a:rPr lang="en-GB" b="1">
                <a:latin typeface=""/>
              </a:rPr>
              <a:t> </a:t>
            </a:r>
            <a:r>
              <a:rPr lang="en-GB" b="1" err="1">
                <a:latin typeface=""/>
              </a:rPr>
              <a:t>velit</a:t>
            </a:r>
            <a:r>
              <a:rPr lang="en-GB" b="1">
                <a:latin typeface=""/>
              </a:rPr>
              <a:t> </a:t>
            </a:r>
            <a:r>
              <a:rPr lang="en-GB" b="1" err="1">
                <a:latin typeface=""/>
              </a:rPr>
              <a:t>pellentesque</a:t>
            </a:r>
            <a:r>
              <a:rPr lang="en-GB" b="1">
                <a:latin typeface=""/>
              </a:rPr>
              <a:t> </a:t>
            </a:r>
            <a:r>
              <a:rPr lang="en-GB" b="1" err="1">
                <a:latin typeface=""/>
              </a:rPr>
              <a:t>leget</a:t>
            </a:r>
            <a:r>
              <a:rPr lang="en-GB" b="1">
                <a:latin typeface=""/>
              </a:rPr>
              <a:t> </a:t>
            </a:r>
            <a:r>
              <a:rPr lang="en-GB" b="1" err="1">
                <a:latin typeface=""/>
              </a:rPr>
              <a:t>hendrerit</a:t>
            </a:r>
            <a:r>
              <a:rPr lang="en-GB" b="1">
                <a:latin typeface=""/>
              </a:rPr>
              <a:t> </a:t>
            </a:r>
            <a:r>
              <a:rPr lang="en-GB" b="1" err="1">
                <a:latin typeface=""/>
              </a:rPr>
              <a:t>nulla</a:t>
            </a:r>
            <a:r>
              <a:rPr lang="en-GB" b="1">
                <a:latin typeface=""/>
              </a:rPr>
              <a:t> ligula </a:t>
            </a:r>
            <a:r>
              <a:rPr lang="en-GB" b="1" err="1">
                <a:latin typeface=""/>
              </a:rPr>
              <a:t>quis</a:t>
            </a:r>
            <a:r>
              <a:rPr lang="en-GB" b="1">
                <a:latin typeface=""/>
              </a:rPr>
              <a:t> ipsum</a:t>
            </a:r>
          </a:p>
          <a:p>
            <a:pPr lvl="0"/>
            <a:endParaRPr lang="en-GB"/>
          </a:p>
        </p:txBody>
      </p:sp>
      <p:sp>
        <p:nvSpPr>
          <p:cNvPr id="2" name="Date Placeholder 1">
            <a:extLst>
              <a:ext uri="{FF2B5EF4-FFF2-40B4-BE49-F238E27FC236}">
                <a16:creationId xmlns:a16="http://schemas.microsoft.com/office/drawing/2014/main" id="{2CB02C22-1CEE-785C-1A9F-83776D071D32}"/>
              </a:ext>
            </a:extLst>
          </p:cNvPr>
          <p:cNvSpPr>
            <a:spLocks noGrp="1"/>
          </p:cNvSpPr>
          <p:nvPr>
            <p:ph type="dt" sz="half" idx="12"/>
          </p:nvPr>
        </p:nvSpPr>
        <p:spPr/>
        <p:txBody>
          <a:bodyPr/>
          <a:lstStyle/>
          <a:p>
            <a:fld id="{B87B2FB6-B19E-47C9-A222-3E0934B44ADF}" type="datetime1">
              <a:rPr lang="en-US" smtClean="0"/>
              <a:t>11/4/2024</a:t>
            </a:fld>
            <a:endParaRPr lang="en-US"/>
          </a:p>
        </p:txBody>
      </p:sp>
      <p:sp>
        <p:nvSpPr>
          <p:cNvPr id="3" name="Footer Placeholder 2">
            <a:extLst>
              <a:ext uri="{FF2B5EF4-FFF2-40B4-BE49-F238E27FC236}">
                <a16:creationId xmlns:a16="http://schemas.microsoft.com/office/drawing/2014/main" id="{A9D3B87F-2999-148F-6D33-B366F05CCF82}"/>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2699948D-A1E4-CC97-FE87-51AF08151F07}"/>
              </a:ext>
            </a:extLst>
          </p:cNvPr>
          <p:cNvSpPr>
            <a:spLocks noGrp="1"/>
          </p:cNvSpPr>
          <p:nvPr>
            <p:ph type="sldNum" sz="quarter" idx="14"/>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15983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2B385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97055D-B44E-CBB8-7B9E-58E30D522664}"/>
              </a:ext>
            </a:extLst>
          </p:cNvPr>
          <p:cNvSpPr>
            <a:spLocks noGrp="1"/>
          </p:cNvSpPr>
          <p:nvPr>
            <p:ph type="ctrTitle" hasCustomPrompt="1"/>
          </p:nvPr>
        </p:nvSpPr>
        <p:spPr>
          <a:xfrm>
            <a:off x="861508" y="456894"/>
            <a:ext cx="5688582" cy="971158"/>
          </a:xfrm>
        </p:spPr>
        <p:txBody>
          <a:bodyPr anchor="b"/>
          <a:lstStyle>
            <a:lvl1pPr algn="l">
              <a:defRPr sz="6000" b="1">
                <a:solidFill>
                  <a:srgbClr val="B0757D"/>
                </a:solidFill>
                <a:latin typeface="Montserrat" pitchFamily="2" charset="77"/>
              </a:defRPr>
            </a:lvl1pPr>
          </a:lstStyle>
          <a:p>
            <a:r>
              <a:rPr lang="en-GB"/>
              <a:t>Title</a:t>
            </a:r>
            <a:endParaRPr lang="en-US"/>
          </a:p>
        </p:txBody>
      </p:sp>
      <p:sp>
        <p:nvSpPr>
          <p:cNvPr id="2" name="TextBox 1">
            <a:extLst>
              <a:ext uri="{FF2B5EF4-FFF2-40B4-BE49-F238E27FC236}">
                <a16:creationId xmlns:a16="http://schemas.microsoft.com/office/drawing/2014/main" id="{0A67CB63-9F7D-9C7E-252D-260367C11DA1}"/>
              </a:ext>
            </a:extLst>
          </p:cNvPr>
          <p:cNvSpPr txBox="1"/>
          <p:nvPr userDrawn="1"/>
        </p:nvSpPr>
        <p:spPr>
          <a:xfrm>
            <a:off x="8329108" y="1786438"/>
            <a:ext cx="3046484" cy="369332"/>
          </a:xfrm>
          <a:prstGeom prst="rect">
            <a:avLst/>
          </a:prstGeom>
          <a:noFill/>
        </p:spPr>
        <p:txBody>
          <a:bodyPr wrap="square">
            <a:spAutoFit/>
          </a:bodyPr>
          <a:lstStyle/>
          <a:p>
            <a:pPr lvl="0"/>
            <a:r>
              <a:rPr lang="en-GB">
                <a:solidFill>
                  <a:schemeClr val="bg1"/>
                </a:solidFill>
              </a:rPr>
              <a:t>Image</a:t>
            </a:r>
          </a:p>
        </p:txBody>
      </p:sp>
      <p:pic>
        <p:nvPicPr>
          <p:cNvPr id="3" name="Picture 2" descr="A black and white logo&#10;&#10;Description automatically generated">
            <a:extLst>
              <a:ext uri="{FF2B5EF4-FFF2-40B4-BE49-F238E27FC236}">
                <a16:creationId xmlns:a16="http://schemas.microsoft.com/office/drawing/2014/main" id="{84EB4186-3EBC-3F23-351E-FD066BE74BEF}"/>
              </a:ext>
            </a:extLst>
          </p:cNvPr>
          <p:cNvPicPr>
            <a:picLocks noChangeAspect="1"/>
          </p:cNvPicPr>
          <p:nvPr userDrawn="1"/>
        </p:nvPicPr>
        <p:blipFill>
          <a:blip r:embed="rId2"/>
          <a:stretch>
            <a:fillRect/>
          </a:stretch>
        </p:blipFill>
        <p:spPr>
          <a:xfrm>
            <a:off x="861508" y="5814047"/>
            <a:ext cx="1238250" cy="587059"/>
          </a:xfrm>
          <a:prstGeom prst="rect">
            <a:avLst/>
          </a:prstGeom>
        </p:spPr>
      </p:pic>
      <p:sp>
        <p:nvSpPr>
          <p:cNvPr id="7" name="Content Placeholder 3">
            <a:extLst>
              <a:ext uri="{FF2B5EF4-FFF2-40B4-BE49-F238E27FC236}">
                <a16:creationId xmlns:a16="http://schemas.microsoft.com/office/drawing/2014/main" id="{A6538526-1002-15B9-C544-47EFAF804BEC}"/>
              </a:ext>
            </a:extLst>
          </p:cNvPr>
          <p:cNvSpPr>
            <a:spLocks noGrp="1"/>
          </p:cNvSpPr>
          <p:nvPr>
            <p:ph sz="quarter" idx="10" hasCustomPrompt="1"/>
          </p:nvPr>
        </p:nvSpPr>
        <p:spPr>
          <a:xfrm>
            <a:off x="862013" y="1656251"/>
            <a:ext cx="5688077" cy="4006419"/>
          </a:xfrm>
        </p:spPr>
        <p:txBody>
          <a:bodyPr>
            <a:noAutofit/>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5pPr>
              <a:defRPr sz="1800"/>
            </a:lvl5pPr>
          </a:lstStyle>
          <a:p>
            <a:pPr lvl="0"/>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p>
          <a:p>
            <a:pPr lvl="0"/>
            <a:endParaRPr lang="en-GB">
              <a:solidFill>
                <a:schemeClr val="bg1"/>
              </a:solidFill>
              <a:latin typeface=""/>
            </a:endParaRPr>
          </a:p>
          <a:p>
            <a:pPr marL="285750" lvl="0" indent="-285750">
              <a:buClr>
                <a:srgbClr val="B0757D"/>
              </a:buClr>
              <a:buFont typeface="System Font Regular"/>
              <a:buChar char="|"/>
            </a:pPr>
            <a:r>
              <a:rPr lang="en-GB" b="1">
                <a:solidFill>
                  <a:schemeClr val="bg1"/>
                </a:solidFill>
                <a:latin typeface=""/>
              </a:rPr>
              <a:t>Nam </a:t>
            </a:r>
            <a:r>
              <a:rPr lang="en-GB" b="1" err="1">
                <a:solidFill>
                  <a:schemeClr val="bg1"/>
                </a:solidFill>
                <a:latin typeface=""/>
              </a:rPr>
              <a:t>viverra</a:t>
            </a:r>
            <a:r>
              <a:rPr lang="en-GB" b="1">
                <a:solidFill>
                  <a:schemeClr val="bg1"/>
                </a:solidFill>
                <a:latin typeface=""/>
              </a:rPr>
              <a:t>, </a:t>
            </a:r>
            <a:r>
              <a:rPr lang="en-GB" b="1" err="1">
                <a:solidFill>
                  <a:schemeClr val="bg1"/>
                </a:solidFill>
                <a:latin typeface=""/>
              </a:rPr>
              <a:t>leo</a:t>
            </a:r>
            <a:r>
              <a:rPr lang="en-GB" b="1">
                <a:solidFill>
                  <a:schemeClr val="bg1"/>
                </a:solidFill>
                <a:latin typeface=""/>
              </a:rPr>
              <a:t> non </a:t>
            </a:r>
            <a:r>
              <a:rPr lang="en-GB" b="1" err="1">
                <a:solidFill>
                  <a:schemeClr val="bg1"/>
                </a:solidFill>
                <a:latin typeface=""/>
              </a:rPr>
              <a:t>tristique</a:t>
            </a:r>
            <a:r>
              <a:rPr lang="en-GB" b="1">
                <a:solidFill>
                  <a:schemeClr val="bg1"/>
                </a:solidFill>
                <a:latin typeface=""/>
              </a:rPr>
              <a:t> gravida</a:t>
            </a:r>
          </a:p>
          <a:p>
            <a:pPr marL="285750" lvl="0" indent="-285750">
              <a:buClr>
                <a:srgbClr val="B0757D"/>
              </a:buClr>
              <a:buFont typeface="System Font Regular"/>
              <a:buChar char="|"/>
            </a:pPr>
            <a:r>
              <a:rPr lang="en-GB" b="1">
                <a:solidFill>
                  <a:schemeClr val="bg1"/>
                </a:solidFill>
                <a:latin typeface=""/>
              </a:rPr>
              <a:t>Lorem ipsum </a:t>
            </a:r>
            <a:r>
              <a:rPr lang="en-GB" b="1" err="1">
                <a:solidFill>
                  <a:schemeClr val="bg1"/>
                </a:solidFill>
                <a:latin typeface=""/>
              </a:rPr>
              <a:t>dolor</a:t>
            </a:r>
            <a:r>
              <a:rPr lang="en-GB" b="1">
                <a:solidFill>
                  <a:schemeClr val="bg1"/>
                </a:solidFill>
                <a:latin typeface=""/>
              </a:rPr>
              <a:t> sit </a:t>
            </a:r>
            <a:r>
              <a:rPr lang="en-GB" b="1" err="1">
                <a:solidFill>
                  <a:schemeClr val="bg1"/>
                </a:solidFill>
                <a:latin typeface=""/>
              </a:rPr>
              <a:t>amet</a:t>
            </a:r>
            <a:endParaRPr lang="en-GB" b="1">
              <a:solidFill>
                <a:schemeClr val="bg1"/>
              </a:solidFill>
              <a:latin typeface=""/>
            </a:endParaRPr>
          </a:p>
          <a:p>
            <a:pPr marL="285750" lvl="0" indent="-285750">
              <a:buClr>
                <a:srgbClr val="B0757D"/>
              </a:buClr>
              <a:buFont typeface="System Font Regular"/>
              <a:buChar char="|"/>
            </a:pPr>
            <a:r>
              <a:rPr lang="en-GB" b="1" err="1">
                <a:solidFill>
                  <a:schemeClr val="bg1"/>
                </a:solidFill>
                <a:latin typeface=""/>
              </a:rPr>
              <a:t>Curabitur</a:t>
            </a:r>
            <a:r>
              <a:rPr lang="en-GB" b="1">
                <a:solidFill>
                  <a:schemeClr val="bg1"/>
                </a:solidFill>
                <a:latin typeface=""/>
              </a:rPr>
              <a:t> fermentum dictum </a:t>
            </a:r>
            <a:r>
              <a:rPr lang="en-GB" b="1" err="1">
                <a:solidFill>
                  <a:schemeClr val="bg1"/>
                </a:solidFill>
                <a:latin typeface=""/>
              </a:rPr>
              <a:t>dolor</a:t>
            </a:r>
            <a:endParaRPr lang="en-GB" b="1">
              <a:solidFill>
                <a:schemeClr val="bg1"/>
              </a:solidFill>
              <a:latin typeface=""/>
            </a:endParaRPr>
          </a:p>
          <a:p>
            <a:pPr marL="285750" lvl="0" indent="-285750">
              <a:buClr>
                <a:srgbClr val="B0757D"/>
              </a:buClr>
              <a:buFont typeface="System Font Regular"/>
              <a:buChar char="|"/>
            </a:pPr>
            <a:r>
              <a:rPr lang="en-GB" b="1">
                <a:solidFill>
                  <a:schemeClr val="bg1"/>
                </a:solidFill>
                <a:latin typeface=""/>
              </a:rPr>
              <a:t>Nam </a:t>
            </a:r>
            <a:r>
              <a:rPr lang="en-GB" b="1" err="1">
                <a:solidFill>
                  <a:schemeClr val="bg1"/>
                </a:solidFill>
                <a:latin typeface=""/>
              </a:rPr>
              <a:t>viverra</a:t>
            </a:r>
            <a:r>
              <a:rPr lang="en-GB" b="1">
                <a:solidFill>
                  <a:schemeClr val="bg1"/>
                </a:solidFill>
                <a:latin typeface=""/>
              </a:rPr>
              <a:t>, </a:t>
            </a:r>
            <a:r>
              <a:rPr lang="en-GB" b="1" err="1">
                <a:solidFill>
                  <a:schemeClr val="bg1"/>
                </a:solidFill>
                <a:latin typeface=""/>
              </a:rPr>
              <a:t>leo</a:t>
            </a:r>
            <a:r>
              <a:rPr lang="en-GB" b="1">
                <a:solidFill>
                  <a:schemeClr val="bg1"/>
                </a:solidFill>
                <a:latin typeface=""/>
              </a:rPr>
              <a:t> non </a:t>
            </a:r>
            <a:r>
              <a:rPr lang="en-GB" b="1" err="1">
                <a:solidFill>
                  <a:schemeClr val="bg1"/>
                </a:solidFill>
                <a:latin typeface=""/>
              </a:rPr>
              <a:t>tristique</a:t>
            </a:r>
            <a:r>
              <a:rPr lang="en-GB" b="1">
                <a:solidFill>
                  <a:schemeClr val="bg1"/>
                </a:solidFill>
                <a:latin typeface=""/>
              </a:rPr>
              <a:t> gravida, </a:t>
            </a:r>
            <a:r>
              <a:rPr lang="en-GB" b="1" err="1">
                <a:solidFill>
                  <a:schemeClr val="bg1"/>
                </a:solidFill>
                <a:latin typeface=""/>
              </a:rPr>
              <a:t>mauris</a:t>
            </a:r>
            <a:r>
              <a:rPr lang="en-GB" b="1">
                <a:solidFill>
                  <a:schemeClr val="bg1"/>
                </a:solidFill>
                <a:latin typeface=""/>
              </a:rPr>
              <a:t> </a:t>
            </a:r>
            <a:r>
              <a:rPr lang="en-GB" b="1" err="1">
                <a:solidFill>
                  <a:schemeClr val="bg1"/>
                </a:solidFill>
                <a:latin typeface=""/>
              </a:rPr>
              <a:t>velit</a:t>
            </a:r>
            <a:r>
              <a:rPr lang="en-GB" b="1">
                <a:solidFill>
                  <a:schemeClr val="bg1"/>
                </a:solidFill>
                <a:latin typeface=""/>
              </a:rPr>
              <a:t> </a:t>
            </a:r>
            <a:r>
              <a:rPr lang="en-GB" b="1" err="1">
                <a:solidFill>
                  <a:schemeClr val="bg1"/>
                </a:solidFill>
                <a:latin typeface=""/>
              </a:rPr>
              <a:t>pellentesque</a:t>
            </a:r>
            <a:r>
              <a:rPr lang="en-GB" b="1">
                <a:solidFill>
                  <a:schemeClr val="bg1"/>
                </a:solidFill>
                <a:latin typeface=""/>
              </a:rPr>
              <a:t> </a:t>
            </a:r>
            <a:r>
              <a:rPr lang="en-GB" b="1" err="1">
                <a:solidFill>
                  <a:schemeClr val="bg1"/>
                </a:solidFill>
                <a:latin typeface=""/>
              </a:rPr>
              <a:t>leget</a:t>
            </a:r>
            <a:r>
              <a:rPr lang="en-GB" b="1">
                <a:solidFill>
                  <a:schemeClr val="bg1"/>
                </a:solidFill>
                <a:latin typeface=""/>
              </a:rPr>
              <a:t> </a:t>
            </a:r>
            <a:r>
              <a:rPr lang="en-GB" b="1" err="1">
                <a:solidFill>
                  <a:schemeClr val="bg1"/>
                </a:solidFill>
                <a:latin typeface=""/>
              </a:rPr>
              <a:t>hendrerit</a:t>
            </a:r>
            <a:r>
              <a:rPr lang="en-GB" b="1">
                <a:solidFill>
                  <a:schemeClr val="bg1"/>
                </a:solidFill>
                <a:latin typeface=""/>
              </a:rPr>
              <a:t> </a:t>
            </a:r>
            <a:r>
              <a:rPr lang="en-GB" b="1" err="1">
                <a:solidFill>
                  <a:schemeClr val="bg1"/>
                </a:solidFill>
                <a:latin typeface=""/>
              </a:rPr>
              <a:t>nulla</a:t>
            </a:r>
            <a:r>
              <a:rPr lang="en-GB" b="1">
                <a:solidFill>
                  <a:schemeClr val="bg1"/>
                </a:solidFill>
                <a:latin typeface=""/>
              </a:rPr>
              <a:t> ligula </a:t>
            </a:r>
            <a:r>
              <a:rPr lang="en-GB" b="1" err="1">
                <a:solidFill>
                  <a:schemeClr val="bg1"/>
                </a:solidFill>
                <a:latin typeface=""/>
              </a:rPr>
              <a:t>quis</a:t>
            </a:r>
            <a:r>
              <a:rPr lang="en-GB" b="1">
                <a:solidFill>
                  <a:schemeClr val="bg1"/>
                </a:solidFill>
                <a:latin typeface=""/>
              </a:rPr>
              <a:t> ipsum</a:t>
            </a:r>
          </a:p>
          <a:p>
            <a:pPr lvl="0"/>
            <a:endParaRPr lang="en-US"/>
          </a:p>
        </p:txBody>
      </p:sp>
      <p:sp>
        <p:nvSpPr>
          <p:cNvPr id="4" name="Date Placeholder 3">
            <a:extLst>
              <a:ext uri="{FF2B5EF4-FFF2-40B4-BE49-F238E27FC236}">
                <a16:creationId xmlns:a16="http://schemas.microsoft.com/office/drawing/2014/main" id="{588C6E46-CE2D-DAEF-8FB9-84FE1F5D3CD9}"/>
              </a:ext>
            </a:extLst>
          </p:cNvPr>
          <p:cNvSpPr>
            <a:spLocks noGrp="1"/>
          </p:cNvSpPr>
          <p:nvPr>
            <p:ph type="dt" sz="half" idx="11"/>
          </p:nvPr>
        </p:nvSpPr>
        <p:spPr/>
        <p:txBody>
          <a:bodyPr/>
          <a:lstStyle/>
          <a:p>
            <a:fld id="{EB01D3D7-A7C3-49D1-A23C-992377805EE6}" type="datetime1">
              <a:rPr lang="en-US" smtClean="0"/>
              <a:t>11/4/2024</a:t>
            </a:fld>
            <a:endParaRPr lang="en-US"/>
          </a:p>
        </p:txBody>
      </p:sp>
      <p:sp>
        <p:nvSpPr>
          <p:cNvPr id="5" name="Footer Placeholder 4">
            <a:extLst>
              <a:ext uri="{FF2B5EF4-FFF2-40B4-BE49-F238E27FC236}">
                <a16:creationId xmlns:a16="http://schemas.microsoft.com/office/drawing/2014/main" id="{F66DD3B9-8C51-E95B-54D5-C8965AEDB919}"/>
              </a:ext>
            </a:extLst>
          </p:cNvPr>
          <p:cNvSpPr>
            <a:spLocks noGrp="1"/>
          </p:cNvSpPr>
          <p:nvPr>
            <p:ph type="ftr" sz="quarter" idx="12"/>
          </p:nvPr>
        </p:nvSpPr>
        <p:spPr/>
        <p:txBody>
          <a:bodyPr/>
          <a:lstStyle/>
          <a:p>
            <a:endParaRPr lang="en-US"/>
          </a:p>
        </p:txBody>
      </p:sp>
      <p:sp>
        <p:nvSpPr>
          <p:cNvPr id="6" name="Slide Number Placeholder 5">
            <a:extLst>
              <a:ext uri="{FF2B5EF4-FFF2-40B4-BE49-F238E27FC236}">
                <a16:creationId xmlns:a16="http://schemas.microsoft.com/office/drawing/2014/main" id="{C6E10692-CC6E-3B9B-6FEB-7654F9EFEACD}"/>
              </a:ext>
            </a:extLst>
          </p:cNvPr>
          <p:cNvSpPr>
            <a:spLocks noGrp="1"/>
          </p:cNvSpPr>
          <p:nvPr>
            <p:ph type="sldNum" sz="quarter" idx="13"/>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308728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2B385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97055D-B44E-CBB8-7B9E-58E30D522664}"/>
              </a:ext>
            </a:extLst>
          </p:cNvPr>
          <p:cNvSpPr>
            <a:spLocks noGrp="1"/>
          </p:cNvSpPr>
          <p:nvPr>
            <p:ph type="ctrTitle" hasCustomPrompt="1"/>
          </p:nvPr>
        </p:nvSpPr>
        <p:spPr>
          <a:xfrm>
            <a:off x="861508" y="456894"/>
            <a:ext cx="10492292" cy="971158"/>
          </a:xfrm>
        </p:spPr>
        <p:txBody>
          <a:bodyPr anchor="b"/>
          <a:lstStyle>
            <a:lvl1pPr algn="l">
              <a:defRPr sz="6000" b="1">
                <a:solidFill>
                  <a:srgbClr val="B0757D"/>
                </a:solidFill>
                <a:latin typeface="Montserrat" pitchFamily="2" charset="77"/>
              </a:defRPr>
            </a:lvl1pPr>
          </a:lstStyle>
          <a:p>
            <a:r>
              <a:rPr lang="en-GB"/>
              <a:t>Title</a:t>
            </a:r>
            <a:endParaRPr lang="en-US"/>
          </a:p>
        </p:txBody>
      </p:sp>
      <p:pic>
        <p:nvPicPr>
          <p:cNvPr id="20" name="Picture 19" descr="A black and white logo&#10;&#10;Description automatically generated">
            <a:extLst>
              <a:ext uri="{FF2B5EF4-FFF2-40B4-BE49-F238E27FC236}">
                <a16:creationId xmlns:a16="http://schemas.microsoft.com/office/drawing/2014/main" id="{A4A7FFDD-E4F8-F66A-07A0-CC2A51057701}"/>
              </a:ext>
            </a:extLst>
          </p:cNvPr>
          <p:cNvPicPr>
            <a:picLocks noChangeAspect="1"/>
          </p:cNvPicPr>
          <p:nvPr userDrawn="1"/>
        </p:nvPicPr>
        <p:blipFill>
          <a:blip r:embed="rId2"/>
          <a:stretch>
            <a:fillRect/>
          </a:stretch>
        </p:blipFill>
        <p:spPr>
          <a:xfrm>
            <a:off x="10137342" y="695260"/>
            <a:ext cx="1238250" cy="587059"/>
          </a:xfrm>
          <a:prstGeom prst="rect">
            <a:avLst/>
          </a:prstGeom>
        </p:spPr>
      </p:pic>
      <p:sp>
        <p:nvSpPr>
          <p:cNvPr id="4" name="Content Placeholder 3">
            <a:extLst>
              <a:ext uri="{FF2B5EF4-FFF2-40B4-BE49-F238E27FC236}">
                <a16:creationId xmlns:a16="http://schemas.microsoft.com/office/drawing/2014/main" id="{71261320-D6CE-F22E-08A8-018182A6B2EF}"/>
              </a:ext>
            </a:extLst>
          </p:cNvPr>
          <p:cNvSpPr>
            <a:spLocks noGrp="1"/>
          </p:cNvSpPr>
          <p:nvPr>
            <p:ph sz="quarter" idx="10" hasCustomPrompt="1"/>
          </p:nvPr>
        </p:nvSpPr>
        <p:spPr>
          <a:xfrm>
            <a:off x="873667" y="1843159"/>
            <a:ext cx="5233987" cy="3970337"/>
          </a:xfrm>
        </p:spPr>
        <p:txBody>
          <a:bodyPr>
            <a:noAutofit/>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5pPr>
              <a:defRPr sz="1800">
                <a:solidFill>
                  <a:schemeClr val="bg1"/>
                </a:solidFill>
              </a:defRPr>
            </a:lvl5pPr>
          </a:lstStyle>
          <a:p>
            <a:pPr lvl="0"/>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p>
          <a:p>
            <a:pPr lvl="0"/>
            <a:endParaRPr lang="en-GB">
              <a:solidFill>
                <a:schemeClr val="bg1"/>
              </a:solidFill>
              <a:latin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p>
        </p:txBody>
      </p:sp>
      <p:sp>
        <p:nvSpPr>
          <p:cNvPr id="5" name="Content Placeholder 3">
            <a:extLst>
              <a:ext uri="{FF2B5EF4-FFF2-40B4-BE49-F238E27FC236}">
                <a16:creationId xmlns:a16="http://schemas.microsoft.com/office/drawing/2014/main" id="{C9FF84EB-DA0C-1665-23B2-D78829E3F0BE}"/>
              </a:ext>
            </a:extLst>
          </p:cNvPr>
          <p:cNvSpPr>
            <a:spLocks noGrp="1"/>
          </p:cNvSpPr>
          <p:nvPr>
            <p:ph sz="quarter" idx="11" hasCustomPrompt="1"/>
          </p:nvPr>
        </p:nvSpPr>
        <p:spPr>
          <a:xfrm>
            <a:off x="6377981" y="1843159"/>
            <a:ext cx="5233987" cy="3970337"/>
          </a:xfrm>
        </p:spPr>
        <p:txBody>
          <a:bodyPr>
            <a:noAutofit/>
          </a:bodyPr>
          <a:lstStyle>
            <a:lvl1pPr marL="0" indent="0">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5pPr>
              <a:defRPr sz="1800">
                <a:solidFill>
                  <a:schemeClr val="bg1"/>
                </a:solidFill>
              </a:defRPr>
            </a:lvl5pPr>
          </a:lstStyle>
          <a:p>
            <a:pPr lvl="0"/>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p>
          <a:p>
            <a:pPr lvl="0"/>
            <a:endParaRPr lang="en-GB">
              <a:solidFill>
                <a:schemeClr val="bg1"/>
              </a:solidFill>
              <a:latin type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
              </a:rPr>
              <a:t>Lorem ipsum </a:t>
            </a:r>
            <a:r>
              <a:rPr lang="en-GB" err="1">
                <a:solidFill>
                  <a:schemeClr val="bg1"/>
                </a:solidFill>
                <a:latin typeface=""/>
              </a:rPr>
              <a:t>dolor</a:t>
            </a:r>
            <a:r>
              <a:rPr lang="en-GB">
                <a:solidFill>
                  <a:schemeClr val="bg1"/>
                </a:solidFill>
                <a:latin typeface=""/>
              </a:rPr>
              <a:t> sit </a:t>
            </a:r>
            <a:r>
              <a:rPr lang="en-GB" err="1">
                <a:solidFill>
                  <a:schemeClr val="bg1"/>
                </a:solidFill>
                <a:latin typeface=""/>
              </a:rPr>
              <a:t>amet</a:t>
            </a:r>
            <a:r>
              <a:rPr lang="en-GB">
                <a:solidFill>
                  <a:schemeClr val="bg1"/>
                </a:solidFill>
                <a:latin typeface=""/>
              </a:rPr>
              <a:t>, </a:t>
            </a:r>
            <a:r>
              <a:rPr lang="en-GB" err="1">
                <a:solidFill>
                  <a:schemeClr val="bg1"/>
                </a:solidFill>
                <a:latin typeface=""/>
              </a:rPr>
              <a:t>consectetur</a:t>
            </a:r>
            <a:r>
              <a:rPr lang="en-GB">
                <a:solidFill>
                  <a:schemeClr val="bg1"/>
                </a:solidFill>
                <a:latin typeface=""/>
              </a:rPr>
              <a:t> </a:t>
            </a:r>
            <a:r>
              <a:rPr lang="en-GB" err="1">
                <a:solidFill>
                  <a:schemeClr val="bg1"/>
                </a:solidFill>
                <a:latin typeface=""/>
              </a:rPr>
              <a:t>adipiscing</a:t>
            </a:r>
            <a:r>
              <a:rPr lang="en-GB">
                <a:solidFill>
                  <a:schemeClr val="bg1"/>
                </a:solidFill>
                <a:latin typeface=""/>
              </a:rPr>
              <a:t> </a:t>
            </a:r>
            <a:r>
              <a:rPr lang="en-GB" err="1">
                <a:solidFill>
                  <a:schemeClr val="bg1"/>
                </a:solidFill>
                <a:latin typeface=""/>
              </a:rPr>
              <a:t>elit</a:t>
            </a:r>
            <a:r>
              <a:rPr lang="en-GB">
                <a:solidFill>
                  <a:schemeClr val="bg1"/>
                </a:solidFill>
                <a:latin typeface=""/>
              </a:rPr>
              <a:t>. Nam </a:t>
            </a:r>
            <a:r>
              <a:rPr lang="en-GB" err="1">
                <a:solidFill>
                  <a:schemeClr val="bg1"/>
                </a:solidFill>
                <a:latin typeface=""/>
              </a:rPr>
              <a:t>viverra</a:t>
            </a:r>
            <a:r>
              <a:rPr lang="en-GB">
                <a:solidFill>
                  <a:schemeClr val="bg1"/>
                </a:solidFill>
                <a:latin typeface=""/>
              </a:rPr>
              <a:t>, </a:t>
            </a:r>
            <a:r>
              <a:rPr lang="en-GB" err="1">
                <a:solidFill>
                  <a:schemeClr val="bg1"/>
                </a:solidFill>
                <a:latin typeface=""/>
              </a:rPr>
              <a:t>leo</a:t>
            </a:r>
            <a:r>
              <a:rPr lang="en-GB">
                <a:solidFill>
                  <a:schemeClr val="bg1"/>
                </a:solidFill>
                <a:latin typeface=""/>
              </a:rPr>
              <a:t> non </a:t>
            </a:r>
            <a:r>
              <a:rPr lang="en-GB" err="1">
                <a:solidFill>
                  <a:schemeClr val="bg1"/>
                </a:solidFill>
                <a:latin typeface=""/>
              </a:rPr>
              <a:t>tristique</a:t>
            </a:r>
            <a:r>
              <a:rPr lang="en-GB">
                <a:solidFill>
                  <a:schemeClr val="bg1"/>
                </a:solidFill>
                <a:latin typeface=""/>
              </a:rPr>
              <a:t> gravida, </a:t>
            </a:r>
            <a:r>
              <a:rPr lang="en-GB" err="1">
                <a:solidFill>
                  <a:schemeClr val="bg1"/>
                </a:solidFill>
                <a:latin typeface=""/>
              </a:rPr>
              <a:t>mauris</a:t>
            </a:r>
            <a:r>
              <a:rPr lang="en-GB">
                <a:solidFill>
                  <a:schemeClr val="bg1"/>
                </a:solidFill>
                <a:latin typeface=""/>
              </a:rPr>
              <a:t> </a:t>
            </a:r>
            <a:r>
              <a:rPr lang="en-GB" err="1">
                <a:solidFill>
                  <a:schemeClr val="bg1"/>
                </a:solidFill>
                <a:latin typeface=""/>
              </a:rPr>
              <a:t>velit</a:t>
            </a:r>
            <a:r>
              <a:rPr lang="en-GB">
                <a:solidFill>
                  <a:schemeClr val="bg1"/>
                </a:solidFill>
                <a:latin typeface=""/>
              </a:rPr>
              <a:t> </a:t>
            </a:r>
            <a:r>
              <a:rPr lang="en-GB" err="1">
                <a:solidFill>
                  <a:schemeClr val="bg1"/>
                </a:solidFill>
                <a:latin typeface=""/>
              </a:rPr>
              <a:t>pellentesque</a:t>
            </a:r>
            <a:r>
              <a:rPr lang="en-GB">
                <a:solidFill>
                  <a:schemeClr val="bg1"/>
                </a:solidFill>
                <a:latin typeface=""/>
              </a:rPr>
              <a:t> </a:t>
            </a:r>
            <a:r>
              <a:rPr lang="en-GB" err="1">
                <a:solidFill>
                  <a:schemeClr val="bg1"/>
                </a:solidFill>
                <a:latin typeface=""/>
              </a:rPr>
              <a:t>nibh</a:t>
            </a:r>
            <a:r>
              <a:rPr lang="en-GB">
                <a:solidFill>
                  <a:schemeClr val="bg1"/>
                </a:solidFill>
                <a:latin typeface=""/>
              </a:rPr>
              <a:t>, </a:t>
            </a:r>
            <a:r>
              <a:rPr lang="en-GB" err="1">
                <a:solidFill>
                  <a:schemeClr val="bg1"/>
                </a:solidFill>
                <a:latin typeface=""/>
              </a:rPr>
              <a:t>eget</a:t>
            </a:r>
            <a:r>
              <a:rPr lang="en-GB">
                <a:solidFill>
                  <a:schemeClr val="bg1"/>
                </a:solidFill>
                <a:latin typeface=""/>
              </a:rPr>
              <a:t> </a:t>
            </a:r>
            <a:r>
              <a:rPr lang="en-GB" err="1">
                <a:solidFill>
                  <a:schemeClr val="bg1"/>
                </a:solidFill>
                <a:latin typeface=""/>
              </a:rPr>
              <a:t>hendrerit</a:t>
            </a:r>
            <a:r>
              <a:rPr lang="en-GB">
                <a:solidFill>
                  <a:schemeClr val="bg1"/>
                </a:solidFill>
                <a:latin typeface=""/>
              </a:rPr>
              <a:t> </a:t>
            </a:r>
            <a:r>
              <a:rPr lang="en-GB" err="1">
                <a:solidFill>
                  <a:schemeClr val="bg1"/>
                </a:solidFill>
                <a:latin typeface=""/>
              </a:rPr>
              <a:t>nulla</a:t>
            </a:r>
            <a:r>
              <a:rPr lang="en-GB">
                <a:solidFill>
                  <a:schemeClr val="bg1"/>
                </a:solidFill>
                <a:latin typeface=""/>
              </a:rPr>
              <a:t> ligula </a:t>
            </a:r>
            <a:r>
              <a:rPr lang="en-GB" err="1">
                <a:solidFill>
                  <a:schemeClr val="bg1"/>
                </a:solidFill>
                <a:latin typeface=""/>
              </a:rPr>
              <a:t>quis</a:t>
            </a:r>
            <a:r>
              <a:rPr lang="en-GB">
                <a:solidFill>
                  <a:schemeClr val="bg1"/>
                </a:solidFill>
                <a:latin typeface=""/>
              </a:rPr>
              <a:t> ipsum. </a:t>
            </a:r>
            <a:r>
              <a:rPr lang="en-GB" err="1">
                <a:solidFill>
                  <a:schemeClr val="bg1"/>
                </a:solidFill>
                <a:latin typeface=""/>
              </a:rPr>
              <a:t>Curabitur</a:t>
            </a:r>
            <a:r>
              <a:rPr lang="en-GB">
                <a:solidFill>
                  <a:schemeClr val="bg1"/>
                </a:solidFill>
                <a:latin typeface=""/>
              </a:rPr>
              <a:t> fermentum dictum </a:t>
            </a:r>
            <a:r>
              <a:rPr lang="en-GB" err="1">
                <a:solidFill>
                  <a:schemeClr val="bg1"/>
                </a:solidFill>
                <a:latin typeface=""/>
              </a:rPr>
              <a:t>dolor</a:t>
            </a:r>
            <a:r>
              <a:rPr lang="en-GB">
                <a:solidFill>
                  <a:schemeClr val="bg1"/>
                </a:solidFill>
                <a:latin typeface=""/>
              </a:rPr>
              <a:t>, in </a:t>
            </a:r>
            <a:r>
              <a:rPr lang="en-GB" err="1">
                <a:solidFill>
                  <a:schemeClr val="bg1"/>
                </a:solidFill>
                <a:latin typeface=""/>
              </a:rPr>
              <a:t>luctus</a:t>
            </a:r>
            <a:r>
              <a:rPr lang="en-GB">
                <a:solidFill>
                  <a:schemeClr val="bg1"/>
                </a:solidFill>
                <a:latin typeface=""/>
              </a:rPr>
              <a:t> </a:t>
            </a:r>
            <a:r>
              <a:rPr lang="en-GB" err="1">
                <a:solidFill>
                  <a:schemeClr val="bg1"/>
                </a:solidFill>
                <a:latin typeface=""/>
              </a:rPr>
              <a:t>massa</a:t>
            </a:r>
            <a:r>
              <a:rPr lang="en-GB">
                <a:solidFill>
                  <a:schemeClr val="bg1"/>
                </a:solidFill>
                <a:latin typeface=""/>
              </a:rPr>
              <a:t> porta </a:t>
            </a:r>
            <a:r>
              <a:rPr lang="en-GB" err="1">
                <a:solidFill>
                  <a:schemeClr val="bg1"/>
                </a:solidFill>
                <a:latin typeface=""/>
              </a:rPr>
              <a:t>ut.</a:t>
            </a:r>
            <a:r>
              <a:rPr lang="en-GB">
                <a:solidFill>
                  <a:schemeClr val="bg1"/>
                </a:solidFill>
                <a:latin typeface=""/>
              </a:rPr>
              <a:t> Nam pharetra </a:t>
            </a:r>
            <a:r>
              <a:rPr lang="en-GB" err="1">
                <a:solidFill>
                  <a:schemeClr val="bg1"/>
                </a:solidFill>
                <a:latin typeface=""/>
              </a:rPr>
              <a:t>ornare</a:t>
            </a:r>
            <a:r>
              <a:rPr lang="en-GB">
                <a:solidFill>
                  <a:schemeClr val="bg1"/>
                </a:solidFill>
                <a:latin typeface=""/>
              </a:rPr>
              <a:t> gravida.</a:t>
            </a:r>
          </a:p>
        </p:txBody>
      </p:sp>
      <p:sp>
        <p:nvSpPr>
          <p:cNvPr id="2" name="Date Placeholder 1">
            <a:extLst>
              <a:ext uri="{FF2B5EF4-FFF2-40B4-BE49-F238E27FC236}">
                <a16:creationId xmlns:a16="http://schemas.microsoft.com/office/drawing/2014/main" id="{24382E58-96CA-F128-DA2B-F76BC12AF014}"/>
              </a:ext>
            </a:extLst>
          </p:cNvPr>
          <p:cNvSpPr>
            <a:spLocks noGrp="1"/>
          </p:cNvSpPr>
          <p:nvPr>
            <p:ph type="dt" sz="half" idx="12"/>
          </p:nvPr>
        </p:nvSpPr>
        <p:spPr/>
        <p:txBody>
          <a:bodyPr/>
          <a:lstStyle/>
          <a:p>
            <a:fld id="{385B2E8D-30BC-42B1-B382-94DC334DD372}" type="datetime1">
              <a:rPr lang="en-US" smtClean="0"/>
              <a:t>11/4/2024</a:t>
            </a:fld>
            <a:endParaRPr lang="en-US"/>
          </a:p>
        </p:txBody>
      </p:sp>
      <p:sp>
        <p:nvSpPr>
          <p:cNvPr id="3" name="Footer Placeholder 2">
            <a:extLst>
              <a:ext uri="{FF2B5EF4-FFF2-40B4-BE49-F238E27FC236}">
                <a16:creationId xmlns:a16="http://schemas.microsoft.com/office/drawing/2014/main" id="{E4A5D9D8-73AA-D51F-5B9E-9B225F565F5F}"/>
              </a:ext>
            </a:extLst>
          </p:cNvPr>
          <p:cNvSpPr>
            <a:spLocks noGrp="1"/>
          </p:cNvSpPr>
          <p:nvPr>
            <p:ph type="ftr" sz="quarter" idx="13"/>
          </p:nvPr>
        </p:nvSpPr>
        <p:spPr/>
        <p:txBody>
          <a:bodyPr/>
          <a:lstStyle/>
          <a:p>
            <a:endParaRPr lang="en-US"/>
          </a:p>
        </p:txBody>
      </p:sp>
      <p:sp>
        <p:nvSpPr>
          <p:cNvPr id="6" name="Slide Number Placeholder 5">
            <a:extLst>
              <a:ext uri="{FF2B5EF4-FFF2-40B4-BE49-F238E27FC236}">
                <a16:creationId xmlns:a16="http://schemas.microsoft.com/office/drawing/2014/main" id="{D48E01CC-4584-8D13-0EA7-84275E57031F}"/>
              </a:ext>
            </a:extLst>
          </p:cNvPr>
          <p:cNvSpPr>
            <a:spLocks noGrp="1"/>
          </p:cNvSpPr>
          <p:nvPr>
            <p:ph type="sldNum" sz="quarter" idx="14"/>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391729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2B385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97055D-B44E-CBB8-7B9E-58E30D522664}"/>
              </a:ext>
            </a:extLst>
          </p:cNvPr>
          <p:cNvSpPr>
            <a:spLocks noGrp="1"/>
          </p:cNvSpPr>
          <p:nvPr>
            <p:ph type="ctrTitle" hasCustomPrompt="1"/>
          </p:nvPr>
        </p:nvSpPr>
        <p:spPr>
          <a:xfrm>
            <a:off x="861508" y="456894"/>
            <a:ext cx="10492292" cy="971158"/>
          </a:xfrm>
        </p:spPr>
        <p:txBody>
          <a:bodyPr anchor="b"/>
          <a:lstStyle>
            <a:lvl1pPr algn="l">
              <a:defRPr sz="6000" b="1">
                <a:solidFill>
                  <a:srgbClr val="B0757D"/>
                </a:solidFill>
                <a:latin typeface="Montserrat" pitchFamily="2" charset="77"/>
              </a:defRPr>
            </a:lvl1pPr>
          </a:lstStyle>
          <a:p>
            <a:r>
              <a:rPr lang="en-GB"/>
              <a:t>Our team</a:t>
            </a:r>
            <a:endParaRPr lang="en-US"/>
          </a:p>
        </p:txBody>
      </p:sp>
      <p:pic>
        <p:nvPicPr>
          <p:cNvPr id="20" name="Picture 19" descr="A black and white logo&#10;&#10;Description automatically generated">
            <a:extLst>
              <a:ext uri="{FF2B5EF4-FFF2-40B4-BE49-F238E27FC236}">
                <a16:creationId xmlns:a16="http://schemas.microsoft.com/office/drawing/2014/main" id="{A4A7FFDD-E4F8-F66A-07A0-CC2A51057701}"/>
              </a:ext>
            </a:extLst>
          </p:cNvPr>
          <p:cNvPicPr>
            <a:picLocks noChangeAspect="1"/>
          </p:cNvPicPr>
          <p:nvPr userDrawn="1"/>
        </p:nvPicPr>
        <p:blipFill>
          <a:blip r:embed="rId2"/>
          <a:stretch>
            <a:fillRect/>
          </a:stretch>
        </p:blipFill>
        <p:spPr>
          <a:xfrm>
            <a:off x="10137342" y="695260"/>
            <a:ext cx="1238250" cy="587059"/>
          </a:xfrm>
          <a:prstGeom prst="rect">
            <a:avLst/>
          </a:prstGeom>
        </p:spPr>
      </p:pic>
      <p:sp>
        <p:nvSpPr>
          <p:cNvPr id="23" name="Text Placeholder 22">
            <a:extLst>
              <a:ext uri="{FF2B5EF4-FFF2-40B4-BE49-F238E27FC236}">
                <a16:creationId xmlns:a16="http://schemas.microsoft.com/office/drawing/2014/main" id="{346966A6-F2DA-A58A-992C-D178E28344F9}"/>
              </a:ext>
            </a:extLst>
          </p:cNvPr>
          <p:cNvSpPr>
            <a:spLocks noGrp="1"/>
          </p:cNvSpPr>
          <p:nvPr>
            <p:ph type="body" sz="quarter" idx="19" hasCustomPrompt="1"/>
          </p:nvPr>
        </p:nvSpPr>
        <p:spPr>
          <a:xfrm>
            <a:off x="861508" y="4496972"/>
            <a:ext cx="1919287" cy="536575"/>
          </a:xfrm>
        </p:spPr>
        <p:txBody>
          <a:bodyPr/>
          <a:lstStyle>
            <a:lvl1pPr marL="0" indent="0">
              <a:buNone/>
              <a:defRPr sz="1800">
                <a:solidFill>
                  <a:schemeClr val="bg1"/>
                </a:solidFill>
              </a:defRPr>
            </a:lvl1pPr>
            <a:lvl2pPr marL="457200" indent="0">
              <a:buNone/>
              <a:defRPr/>
            </a:lvl2pPr>
          </a:lstStyle>
          <a:p>
            <a:pPr lvl="0"/>
            <a:r>
              <a:rPr lang="en-US"/>
              <a:t>Click to enter name</a:t>
            </a:r>
            <a:endParaRPr lang="en-GB"/>
          </a:p>
        </p:txBody>
      </p:sp>
      <p:sp>
        <p:nvSpPr>
          <p:cNvPr id="27" name="Text Placeholder 22">
            <a:extLst>
              <a:ext uri="{FF2B5EF4-FFF2-40B4-BE49-F238E27FC236}">
                <a16:creationId xmlns:a16="http://schemas.microsoft.com/office/drawing/2014/main" id="{8239C917-2831-B818-3EDE-ECAA6843688A}"/>
              </a:ext>
            </a:extLst>
          </p:cNvPr>
          <p:cNvSpPr>
            <a:spLocks noGrp="1"/>
          </p:cNvSpPr>
          <p:nvPr>
            <p:ph type="body" sz="quarter" idx="20" hasCustomPrompt="1"/>
          </p:nvPr>
        </p:nvSpPr>
        <p:spPr>
          <a:xfrm>
            <a:off x="3333653" y="4496972"/>
            <a:ext cx="1919287" cy="536575"/>
          </a:xfrm>
        </p:spPr>
        <p:txBody>
          <a:bodyPr/>
          <a:lstStyle>
            <a:lvl1pPr marL="0" indent="0">
              <a:buNone/>
              <a:defRPr sz="1800">
                <a:solidFill>
                  <a:schemeClr val="bg1"/>
                </a:solidFill>
              </a:defRPr>
            </a:lvl1pPr>
            <a:lvl2pPr marL="457200" indent="0">
              <a:buNone/>
              <a:defRPr/>
            </a:lvl2pPr>
          </a:lstStyle>
          <a:p>
            <a:pPr lvl="0"/>
            <a:r>
              <a:rPr lang="en-US"/>
              <a:t>Click to enter name</a:t>
            </a:r>
            <a:endParaRPr lang="en-GB"/>
          </a:p>
        </p:txBody>
      </p:sp>
      <p:sp>
        <p:nvSpPr>
          <p:cNvPr id="28" name="Text Placeholder 22">
            <a:extLst>
              <a:ext uri="{FF2B5EF4-FFF2-40B4-BE49-F238E27FC236}">
                <a16:creationId xmlns:a16="http://schemas.microsoft.com/office/drawing/2014/main" id="{8B844277-69DC-502E-BED1-D81B343ECD06}"/>
              </a:ext>
            </a:extLst>
          </p:cNvPr>
          <p:cNvSpPr>
            <a:spLocks noGrp="1"/>
          </p:cNvSpPr>
          <p:nvPr>
            <p:ph type="body" sz="quarter" idx="21" hasCustomPrompt="1"/>
          </p:nvPr>
        </p:nvSpPr>
        <p:spPr>
          <a:xfrm>
            <a:off x="5770657" y="4496972"/>
            <a:ext cx="1919287" cy="536575"/>
          </a:xfrm>
        </p:spPr>
        <p:txBody>
          <a:bodyPr/>
          <a:lstStyle>
            <a:lvl1pPr marL="0" indent="0">
              <a:buNone/>
              <a:defRPr sz="1800">
                <a:solidFill>
                  <a:schemeClr val="bg1"/>
                </a:solidFill>
              </a:defRPr>
            </a:lvl1pPr>
            <a:lvl2pPr marL="457200" indent="0">
              <a:buNone/>
              <a:defRPr/>
            </a:lvl2pPr>
          </a:lstStyle>
          <a:p>
            <a:pPr lvl="0"/>
            <a:r>
              <a:rPr lang="en-US"/>
              <a:t>Click to enter name</a:t>
            </a:r>
            <a:endParaRPr lang="en-GB"/>
          </a:p>
        </p:txBody>
      </p:sp>
      <p:sp>
        <p:nvSpPr>
          <p:cNvPr id="29" name="Text Placeholder 22">
            <a:extLst>
              <a:ext uri="{FF2B5EF4-FFF2-40B4-BE49-F238E27FC236}">
                <a16:creationId xmlns:a16="http://schemas.microsoft.com/office/drawing/2014/main" id="{99CFD3B4-9D54-7BCC-783F-873F04566A85}"/>
              </a:ext>
            </a:extLst>
          </p:cNvPr>
          <p:cNvSpPr>
            <a:spLocks noGrp="1"/>
          </p:cNvSpPr>
          <p:nvPr>
            <p:ph type="body" sz="quarter" idx="22" hasCustomPrompt="1"/>
          </p:nvPr>
        </p:nvSpPr>
        <p:spPr>
          <a:xfrm>
            <a:off x="8111308" y="4496972"/>
            <a:ext cx="1919287" cy="536575"/>
          </a:xfrm>
        </p:spPr>
        <p:txBody>
          <a:bodyPr/>
          <a:lstStyle>
            <a:lvl1pPr marL="0" indent="0">
              <a:buNone/>
              <a:defRPr sz="1800">
                <a:solidFill>
                  <a:schemeClr val="bg1"/>
                </a:solidFill>
              </a:defRPr>
            </a:lvl1pPr>
            <a:lvl2pPr marL="457200" indent="0">
              <a:buNone/>
              <a:defRPr/>
            </a:lvl2pPr>
          </a:lstStyle>
          <a:p>
            <a:pPr lvl="0"/>
            <a:r>
              <a:rPr lang="en-US"/>
              <a:t>Click to enter name</a:t>
            </a:r>
            <a:endParaRPr lang="en-GB"/>
          </a:p>
        </p:txBody>
      </p:sp>
      <p:sp>
        <p:nvSpPr>
          <p:cNvPr id="36" name="Content Placeholder 35">
            <a:extLst>
              <a:ext uri="{FF2B5EF4-FFF2-40B4-BE49-F238E27FC236}">
                <a16:creationId xmlns:a16="http://schemas.microsoft.com/office/drawing/2014/main" id="{04C5D493-87AF-587C-ED14-819E964BBEE0}"/>
              </a:ext>
            </a:extLst>
          </p:cNvPr>
          <p:cNvSpPr>
            <a:spLocks noGrp="1"/>
          </p:cNvSpPr>
          <p:nvPr>
            <p:ph sz="quarter" idx="27" hasCustomPrompt="1"/>
          </p:nvPr>
        </p:nvSpPr>
        <p:spPr>
          <a:xfrm>
            <a:off x="843097" y="2463420"/>
            <a:ext cx="1961126" cy="179139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styles</a:t>
            </a:r>
          </a:p>
        </p:txBody>
      </p:sp>
      <p:sp>
        <p:nvSpPr>
          <p:cNvPr id="37" name="Content Placeholder 35">
            <a:extLst>
              <a:ext uri="{FF2B5EF4-FFF2-40B4-BE49-F238E27FC236}">
                <a16:creationId xmlns:a16="http://schemas.microsoft.com/office/drawing/2014/main" id="{DF612324-7746-3C67-C51F-6F8370466F4A}"/>
              </a:ext>
            </a:extLst>
          </p:cNvPr>
          <p:cNvSpPr>
            <a:spLocks noGrp="1"/>
          </p:cNvSpPr>
          <p:nvPr>
            <p:ph sz="quarter" idx="28" hasCustomPrompt="1"/>
          </p:nvPr>
        </p:nvSpPr>
        <p:spPr>
          <a:xfrm>
            <a:off x="3281816" y="2463420"/>
            <a:ext cx="1961126" cy="179139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styles</a:t>
            </a:r>
          </a:p>
        </p:txBody>
      </p:sp>
      <p:sp>
        <p:nvSpPr>
          <p:cNvPr id="38" name="Content Placeholder 35">
            <a:extLst>
              <a:ext uri="{FF2B5EF4-FFF2-40B4-BE49-F238E27FC236}">
                <a16:creationId xmlns:a16="http://schemas.microsoft.com/office/drawing/2014/main" id="{1593764B-FF30-DA89-8BE5-16F4FF5D76C4}"/>
              </a:ext>
            </a:extLst>
          </p:cNvPr>
          <p:cNvSpPr>
            <a:spLocks noGrp="1"/>
          </p:cNvSpPr>
          <p:nvPr>
            <p:ph sz="quarter" idx="29" hasCustomPrompt="1"/>
          </p:nvPr>
        </p:nvSpPr>
        <p:spPr>
          <a:xfrm>
            <a:off x="5720535" y="2463420"/>
            <a:ext cx="1961126" cy="179139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styles</a:t>
            </a:r>
          </a:p>
        </p:txBody>
      </p:sp>
      <p:sp>
        <p:nvSpPr>
          <p:cNvPr id="39" name="Content Placeholder 35">
            <a:extLst>
              <a:ext uri="{FF2B5EF4-FFF2-40B4-BE49-F238E27FC236}">
                <a16:creationId xmlns:a16="http://schemas.microsoft.com/office/drawing/2014/main" id="{98075264-BF27-AEEC-0444-555F964EF92B}"/>
              </a:ext>
            </a:extLst>
          </p:cNvPr>
          <p:cNvSpPr>
            <a:spLocks noGrp="1"/>
          </p:cNvSpPr>
          <p:nvPr>
            <p:ph sz="quarter" idx="30" hasCustomPrompt="1"/>
          </p:nvPr>
        </p:nvSpPr>
        <p:spPr>
          <a:xfrm>
            <a:off x="8090388" y="2458848"/>
            <a:ext cx="1961126" cy="1791392"/>
          </a:xfrm>
        </p:spPr>
        <p:txBody>
          <a:bodyPr>
            <a:noAutofit/>
          </a:bodyPr>
          <a:lstStyle>
            <a:lvl1pPr marL="0" indent="0">
              <a:buNone/>
              <a:defRPr sz="16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en-US"/>
              <a:t>Click to edit Master styles</a:t>
            </a:r>
          </a:p>
        </p:txBody>
      </p:sp>
      <p:sp>
        <p:nvSpPr>
          <p:cNvPr id="2" name="Date Placeholder 1">
            <a:extLst>
              <a:ext uri="{FF2B5EF4-FFF2-40B4-BE49-F238E27FC236}">
                <a16:creationId xmlns:a16="http://schemas.microsoft.com/office/drawing/2014/main" id="{7CB30434-6135-2E03-E862-F3009C20E772}"/>
              </a:ext>
            </a:extLst>
          </p:cNvPr>
          <p:cNvSpPr>
            <a:spLocks noGrp="1"/>
          </p:cNvSpPr>
          <p:nvPr>
            <p:ph type="dt" sz="half" idx="31"/>
          </p:nvPr>
        </p:nvSpPr>
        <p:spPr/>
        <p:txBody>
          <a:bodyPr/>
          <a:lstStyle/>
          <a:p>
            <a:fld id="{1A526545-7C0A-498A-AB39-FC11CC923BA3}" type="datetime1">
              <a:rPr lang="en-US" smtClean="0"/>
              <a:t>11/4/2024</a:t>
            </a:fld>
            <a:endParaRPr lang="en-US"/>
          </a:p>
        </p:txBody>
      </p:sp>
      <p:sp>
        <p:nvSpPr>
          <p:cNvPr id="3" name="Footer Placeholder 2">
            <a:extLst>
              <a:ext uri="{FF2B5EF4-FFF2-40B4-BE49-F238E27FC236}">
                <a16:creationId xmlns:a16="http://schemas.microsoft.com/office/drawing/2014/main" id="{0DDF0778-4DFD-69FF-BD56-23FFB2812984}"/>
              </a:ext>
            </a:extLst>
          </p:cNvPr>
          <p:cNvSpPr>
            <a:spLocks noGrp="1"/>
          </p:cNvSpPr>
          <p:nvPr>
            <p:ph type="ftr" sz="quarter" idx="32"/>
          </p:nvPr>
        </p:nvSpPr>
        <p:spPr/>
        <p:txBody>
          <a:bodyPr/>
          <a:lstStyle/>
          <a:p>
            <a:endParaRPr lang="en-US"/>
          </a:p>
        </p:txBody>
      </p:sp>
      <p:sp>
        <p:nvSpPr>
          <p:cNvPr id="4" name="Slide Number Placeholder 3">
            <a:extLst>
              <a:ext uri="{FF2B5EF4-FFF2-40B4-BE49-F238E27FC236}">
                <a16:creationId xmlns:a16="http://schemas.microsoft.com/office/drawing/2014/main" id="{BA2D1F3A-00BF-2492-7183-876B4F21EC52}"/>
              </a:ext>
            </a:extLst>
          </p:cNvPr>
          <p:cNvSpPr>
            <a:spLocks noGrp="1"/>
          </p:cNvSpPr>
          <p:nvPr>
            <p:ph type="sldNum" sz="quarter" idx="33"/>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24629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3FB491D-0A60-6231-86F2-91CBA47D2B4D}"/>
              </a:ext>
            </a:extLst>
          </p:cNvPr>
          <p:cNvSpPr>
            <a:spLocks noGrp="1"/>
          </p:cNvSpPr>
          <p:nvPr>
            <p:ph type="ctrTitle" hasCustomPrompt="1"/>
          </p:nvPr>
        </p:nvSpPr>
        <p:spPr>
          <a:xfrm>
            <a:off x="861508" y="456894"/>
            <a:ext cx="8808585" cy="971158"/>
          </a:xfrm>
        </p:spPr>
        <p:txBody>
          <a:bodyPr anchor="b"/>
          <a:lstStyle>
            <a:lvl1pPr algn="l">
              <a:defRPr sz="6000" b="1">
                <a:solidFill>
                  <a:srgbClr val="B0757D"/>
                </a:solidFill>
                <a:latin typeface="Montserrat" pitchFamily="2" charset="77"/>
              </a:defRPr>
            </a:lvl1pPr>
          </a:lstStyle>
          <a:p>
            <a:r>
              <a:rPr lang="en-GB"/>
              <a:t>Title</a:t>
            </a:r>
            <a:endParaRPr lang="en-US"/>
          </a:p>
        </p:txBody>
      </p:sp>
      <p:pic>
        <p:nvPicPr>
          <p:cNvPr id="18" name="Picture 17" descr="A blue and pink striped banner&#10;&#10;Description automatically generated with medium confidence">
            <a:extLst>
              <a:ext uri="{FF2B5EF4-FFF2-40B4-BE49-F238E27FC236}">
                <a16:creationId xmlns:a16="http://schemas.microsoft.com/office/drawing/2014/main" id="{41752D83-E286-3399-8812-31B41878835A}"/>
              </a:ext>
            </a:extLst>
          </p:cNvPr>
          <p:cNvPicPr>
            <a:picLocks noChangeAspect="1"/>
          </p:cNvPicPr>
          <p:nvPr userDrawn="1"/>
        </p:nvPicPr>
        <p:blipFill rotWithShape="1">
          <a:blip r:embed="rId2"/>
          <a:srcRect t="88678"/>
          <a:stretch/>
        </p:blipFill>
        <p:spPr>
          <a:xfrm>
            <a:off x="0" y="6081545"/>
            <a:ext cx="12192000" cy="776455"/>
          </a:xfrm>
          <a:prstGeom prst="rect">
            <a:avLst/>
          </a:prstGeom>
        </p:spPr>
      </p:pic>
      <p:pic>
        <p:nvPicPr>
          <p:cNvPr id="2" name="Picture 1" descr="A close-up of a logo&#10;&#10;Description automatically generated">
            <a:extLst>
              <a:ext uri="{FF2B5EF4-FFF2-40B4-BE49-F238E27FC236}">
                <a16:creationId xmlns:a16="http://schemas.microsoft.com/office/drawing/2014/main" id="{B134E7D0-799B-757F-3D18-75DA2903AF91}"/>
              </a:ext>
            </a:extLst>
          </p:cNvPr>
          <p:cNvPicPr>
            <a:picLocks noChangeAspect="1"/>
          </p:cNvPicPr>
          <p:nvPr userDrawn="1"/>
        </p:nvPicPr>
        <p:blipFill>
          <a:blip r:embed="rId3"/>
          <a:stretch>
            <a:fillRect/>
          </a:stretch>
        </p:blipFill>
        <p:spPr>
          <a:xfrm>
            <a:off x="10170367" y="627913"/>
            <a:ext cx="1330515" cy="629255"/>
          </a:xfrm>
          <a:prstGeom prst="rect">
            <a:avLst/>
          </a:prstGeom>
        </p:spPr>
      </p:pic>
      <p:sp>
        <p:nvSpPr>
          <p:cNvPr id="4" name="Content Placeholder 24">
            <a:extLst>
              <a:ext uri="{FF2B5EF4-FFF2-40B4-BE49-F238E27FC236}">
                <a16:creationId xmlns:a16="http://schemas.microsoft.com/office/drawing/2014/main" id="{67408772-6FDA-AF68-FF4B-7FE2BD399826}"/>
              </a:ext>
            </a:extLst>
          </p:cNvPr>
          <p:cNvSpPr>
            <a:spLocks noGrp="1"/>
          </p:cNvSpPr>
          <p:nvPr>
            <p:ph sz="quarter" idx="10" hasCustomPrompt="1"/>
          </p:nvPr>
        </p:nvSpPr>
        <p:spPr>
          <a:xfrm>
            <a:off x="861508" y="1758144"/>
            <a:ext cx="4774182" cy="4101480"/>
          </a:xfrm>
        </p:spPr>
        <p:txBody>
          <a:bodyPr>
            <a:no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lvl="0"/>
            <a:endParaRPr lang="en-GB"/>
          </a:p>
          <a:p>
            <a:pPr lvl="0"/>
            <a:endParaRPr lang="en-GB"/>
          </a:p>
          <a:p>
            <a:pPr lvl="0"/>
            <a:endParaRPr lang="en-GB"/>
          </a:p>
          <a:p>
            <a:pPr lvl="0"/>
            <a:endParaRPr lang="en-GB"/>
          </a:p>
        </p:txBody>
      </p:sp>
      <p:sp>
        <p:nvSpPr>
          <p:cNvPr id="6" name="Content Placeholder 24">
            <a:extLst>
              <a:ext uri="{FF2B5EF4-FFF2-40B4-BE49-F238E27FC236}">
                <a16:creationId xmlns:a16="http://schemas.microsoft.com/office/drawing/2014/main" id="{F157EBFD-3C07-6FF1-D3EF-69EE721B44E7}"/>
              </a:ext>
            </a:extLst>
          </p:cNvPr>
          <p:cNvSpPr>
            <a:spLocks noGrp="1"/>
          </p:cNvSpPr>
          <p:nvPr>
            <p:ph sz="quarter" idx="11" hasCustomPrompt="1"/>
          </p:nvPr>
        </p:nvSpPr>
        <p:spPr>
          <a:xfrm>
            <a:off x="5756971" y="1758144"/>
            <a:ext cx="4774182" cy="4101480"/>
          </a:xfrm>
        </p:spPr>
        <p:txBody>
          <a:bodyPr>
            <a:no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lvl="0"/>
            <a:endParaRPr lang="en-GB"/>
          </a:p>
          <a:p>
            <a:pPr lvl="0"/>
            <a:endParaRPr lang="en-GB"/>
          </a:p>
          <a:p>
            <a:pPr lvl="0"/>
            <a:endParaRPr lang="en-GB"/>
          </a:p>
          <a:p>
            <a:pPr lvl="0"/>
            <a:endParaRPr lang="en-GB"/>
          </a:p>
        </p:txBody>
      </p:sp>
      <p:sp>
        <p:nvSpPr>
          <p:cNvPr id="3" name="Date Placeholder 2">
            <a:extLst>
              <a:ext uri="{FF2B5EF4-FFF2-40B4-BE49-F238E27FC236}">
                <a16:creationId xmlns:a16="http://schemas.microsoft.com/office/drawing/2014/main" id="{D3AB2543-C5EF-6EFD-8439-A86EBF819833}"/>
              </a:ext>
            </a:extLst>
          </p:cNvPr>
          <p:cNvSpPr>
            <a:spLocks noGrp="1"/>
          </p:cNvSpPr>
          <p:nvPr>
            <p:ph type="dt" sz="half" idx="12"/>
          </p:nvPr>
        </p:nvSpPr>
        <p:spPr/>
        <p:txBody>
          <a:bodyPr/>
          <a:lstStyle/>
          <a:p>
            <a:fld id="{562412F6-E3A7-43A8-B769-B37BEDE49D93}" type="datetime1">
              <a:rPr lang="en-US" smtClean="0"/>
              <a:t>11/4/2024</a:t>
            </a:fld>
            <a:endParaRPr lang="en-US"/>
          </a:p>
        </p:txBody>
      </p:sp>
      <p:sp>
        <p:nvSpPr>
          <p:cNvPr id="5" name="Footer Placeholder 4">
            <a:extLst>
              <a:ext uri="{FF2B5EF4-FFF2-40B4-BE49-F238E27FC236}">
                <a16:creationId xmlns:a16="http://schemas.microsoft.com/office/drawing/2014/main" id="{E6F3EEDF-839B-4A5A-BF0C-5FB5A6625AE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A13C91E3-2DF3-BCB2-1958-250D9D992942}"/>
              </a:ext>
            </a:extLst>
          </p:cNvPr>
          <p:cNvSpPr>
            <a:spLocks noGrp="1"/>
          </p:cNvSpPr>
          <p:nvPr>
            <p:ph type="sldNum" sz="quarter" idx="14"/>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17318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97055D-B44E-CBB8-7B9E-58E30D522664}"/>
              </a:ext>
            </a:extLst>
          </p:cNvPr>
          <p:cNvSpPr>
            <a:spLocks noGrp="1"/>
          </p:cNvSpPr>
          <p:nvPr>
            <p:ph type="ctrTitle" hasCustomPrompt="1"/>
          </p:nvPr>
        </p:nvSpPr>
        <p:spPr>
          <a:xfrm>
            <a:off x="861508" y="456894"/>
            <a:ext cx="5688582" cy="971158"/>
          </a:xfrm>
        </p:spPr>
        <p:txBody>
          <a:bodyPr anchor="b"/>
          <a:lstStyle>
            <a:lvl1pPr algn="l">
              <a:defRPr sz="6000" b="1">
                <a:solidFill>
                  <a:srgbClr val="B0757D"/>
                </a:solidFill>
                <a:latin typeface="Montserrat" pitchFamily="2" charset="77"/>
              </a:defRPr>
            </a:lvl1pPr>
          </a:lstStyle>
          <a:p>
            <a:r>
              <a:rPr lang="en-GB"/>
              <a:t>Title</a:t>
            </a:r>
            <a:endParaRPr lang="en-US"/>
          </a:p>
        </p:txBody>
      </p:sp>
      <p:sp>
        <p:nvSpPr>
          <p:cNvPr id="2" name="TextBox 1">
            <a:extLst>
              <a:ext uri="{FF2B5EF4-FFF2-40B4-BE49-F238E27FC236}">
                <a16:creationId xmlns:a16="http://schemas.microsoft.com/office/drawing/2014/main" id="{0A67CB63-9F7D-9C7E-252D-260367C11DA1}"/>
              </a:ext>
            </a:extLst>
          </p:cNvPr>
          <p:cNvSpPr txBox="1"/>
          <p:nvPr userDrawn="1"/>
        </p:nvSpPr>
        <p:spPr>
          <a:xfrm>
            <a:off x="8329108" y="1786438"/>
            <a:ext cx="3046484" cy="369332"/>
          </a:xfrm>
          <a:prstGeom prst="rect">
            <a:avLst/>
          </a:prstGeom>
          <a:noFill/>
        </p:spPr>
        <p:txBody>
          <a:bodyPr wrap="square">
            <a:spAutoFit/>
          </a:bodyPr>
          <a:lstStyle/>
          <a:p>
            <a:pPr lvl="0"/>
            <a:r>
              <a:rPr lang="en-GB">
                <a:solidFill>
                  <a:schemeClr val="tx1"/>
                </a:solidFill>
              </a:rPr>
              <a:t>Image</a:t>
            </a:r>
          </a:p>
        </p:txBody>
      </p:sp>
      <p:pic>
        <p:nvPicPr>
          <p:cNvPr id="3" name="Picture 2" descr="A black and white logo&#10;&#10;Description automatically generated">
            <a:extLst>
              <a:ext uri="{FF2B5EF4-FFF2-40B4-BE49-F238E27FC236}">
                <a16:creationId xmlns:a16="http://schemas.microsoft.com/office/drawing/2014/main" id="{84EB4186-3EBC-3F23-351E-FD066BE74BEF}"/>
              </a:ext>
            </a:extLst>
          </p:cNvPr>
          <p:cNvPicPr>
            <a:picLocks noChangeAspect="1"/>
          </p:cNvPicPr>
          <p:nvPr userDrawn="1"/>
        </p:nvPicPr>
        <p:blipFill>
          <a:blip r:embed="rId2"/>
          <a:stretch>
            <a:fillRect/>
          </a:stretch>
        </p:blipFill>
        <p:spPr>
          <a:xfrm>
            <a:off x="861508" y="5814047"/>
            <a:ext cx="1238250" cy="587059"/>
          </a:xfrm>
          <a:prstGeom prst="rect">
            <a:avLst/>
          </a:prstGeom>
        </p:spPr>
      </p:pic>
      <p:pic>
        <p:nvPicPr>
          <p:cNvPr id="5" name="Picture 4" descr="A close-up of a logo&#10;&#10;Description automatically generated">
            <a:extLst>
              <a:ext uri="{FF2B5EF4-FFF2-40B4-BE49-F238E27FC236}">
                <a16:creationId xmlns:a16="http://schemas.microsoft.com/office/drawing/2014/main" id="{18095702-B9C8-4052-B4C9-142BB4C4A726}"/>
              </a:ext>
            </a:extLst>
          </p:cNvPr>
          <p:cNvPicPr>
            <a:picLocks noChangeAspect="1"/>
          </p:cNvPicPr>
          <p:nvPr userDrawn="1"/>
        </p:nvPicPr>
        <p:blipFill>
          <a:blip r:embed="rId3"/>
          <a:stretch>
            <a:fillRect/>
          </a:stretch>
        </p:blipFill>
        <p:spPr>
          <a:xfrm>
            <a:off x="861508" y="5879360"/>
            <a:ext cx="1330515" cy="629255"/>
          </a:xfrm>
          <a:prstGeom prst="rect">
            <a:avLst/>
          </a:prstGeom>
        </p:spPr>
      </p:pic>
      <p:sp>
        <p:nvSpPr>
          <p:cNvPr id="6" name="Content Placeholder 24">
            <a:extLst>
              <a:ext uri="{FF2B5EF4-FFF2-40B4-BE49-F238E27FC236}">
                <a16:creationId xmlns:a16="http://schemas.microsoft.com/office/drawing/2014/main" id="{8246ECF4-479F-BAEC-4035-C9A3559408A0}"/>
              </a:ext>
            </a:extLst>
          </p:cNvPr>
          <p:cNvSpPr>
            <a:spLocks noGrp="1"/>
          </p:cNvSpPr>
          <p:nvPr>
            <p:ph sz="quarter" idx="10" hasCustomPrompt="1"/>
          </p:nvPr>
        </p:nvSpPr>
        <p:spPr>
          <a:xfrm>
            <a:off x="862013" y="1679575"/>
            <a:ext cx="6005318" cy="1455511"/>
          </a:xfrm>
        </p:spPr>
        <p:txBody>
          <a:bodyPr>
            <a:noAutofit/>
          </a:bodyPr>
          <a:lstStyle>
            <a:lvl1pPr marL="0" indent="0">
              <a:buNone/>
              <a:defRPr sz="1800">
                <a:latin typeface="Tahoma" panose="020B0604030504040204" pitchFamily="34" charset="0"/>
                <a:ea typeface="Tahoma" panose="020B0604030504040204" pitchFamily="34" charset="0"/>
                <a:cs typeface="Tahoma" panose="020B0604030504040204" pitchFamily="34" charset="0"/>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viverra</a:t>
            </a:r>
            <a:r>
              <a:rPr lang="en-GB"/>
              <a:t>, </a:t>
            </a:r>
            <a:r>
              <a:rPr lang="en-GB" err="1"/>
              <a:t>leo</a:t>
            </a:r>
            <a:r>
              <a:rPr lang="en-GB"/>
              <a:t> non </a:t>
            </a:r>
            <a:r>
              <a:rPr lang="en-GB" err="1"/>
              <a:t>tristique</a:t>
            </a:r>
            <a:r>
              <a:rPr lang="en-GB"/>
              <a:t> gravida, </a:t>
            </a:r>
            <a:r>
              <a:rPr lang="en-GB" err="1"/>
              <a:t>mauris</a:t>
            </a:r>
            <a:r>
              <a:rPr lang="en-GB"/>
              <a:t> </a:t>
            </a:r>
            <a:r>
              <a:rPr lang="en-GB" err="1"/>
              <a:t>velit</a:t>
            </a:r>
            <a:r>
              <a:rPr lang="en-GB"/>
              <a:t> </a:t>
            </a:r>
            <a:r>
              <a:rPr lang="en-GB" err="1"/>
              <a:t>pellentesque</a:t>
            </a:r>
            <a:r>
              <a:rPr lang="en-GB"/>
              <a:t> </a:t>
            </a:r>
            <a:r>
              <a:rPr lang="en-GB" err="1"/>
              <a:t>nibh</a:t>
            </a:r>
            <a:r>
              <a:rPr lang="en-GB"/>
              <a:t>, </a:t>
            </a:r>
            <a:r>
              <a:rPr lang="en-GB" err="1"/>
              <a:t>eget</a:t>
            </a:r>
            <a:r>
              <a:rPr lang="en-GB"/>
              <a:t> </a:t>
            </a:r>
            <a:r>
              <a:rPr lang="en-GB" err="1"/>
              <a:t>hendrerit</a:t>
            </a:r>
            <a:r>
              <a:rPr lang="en-GB"/>
              <a:t> </a:t>
            </a:r>
            <a:r>
              <a:rPr lang="en-GB" err="1"/>
              <a:t>nulla</a:t>
            </a:r>
            <a:r>
              <a:rPr lang="en-GB"/>
              <a:t> ligula </a:t>
            </a:r>
            <a:r>
              <a:rPr lang="en-GB" err="1"/>
              <a:t>quis</a:t>
            </a:r>
            <a:r>
              <a:rPr lang="en-GB"/>
              <a:t> ipsum. </a:t>
            </a:r>
            <a:r>
              <a:rPr lang="en-GB" err="1"/>
              <a:t>Curabitur</a:t>
            </a:r>
            <a:r>
              <a:rPr lang="en-GB"/>
              <a:t> fermentum dictum </a:t>
            </a:r>
            <a:r>
              <a:rPr lang="en-GB" err="1"/>
              <a:t>dolor</a:t>
            </a:r>
            <a:r>
              <a:rPr lang="en-GB"/>
              <a:t>, in </a:t>
            </a:r>
            <a:r>
              <a:rPr lang="en-GB" err="1"/>
              <a:t>luctus</a:t>
            </a:r>
            <a:r>
              <a:rPr lang="en-GB"/>
              <a:t> </a:t>
            </a:r>
            <a:r>
              <a:rPr lang="en-GB" err="1"/>
              <a:t>massa</a:t>
            </a:r>
            <a:r>
              <a:rPr lang="en-GB"/>
              <a:t> porta </a:t>
            </a:r>
            <a:r>
              <a:rPr lang="en-GB" err="1"/>
              <a:t>ut.</a:t>
            </a:r>
            <a:r>
              <a:rPr lang="en-GB"/>
              <a:t> Nam pharetra </a:t>
            </a:r>
            <a:r>
              <a:rPr lang="en-GB" err="1"/>
              <a:t>ornare</a:t>
            </a:r>
            <a:r>
              <a:rPr lang="en-GB"/>
              <a:t> gravida.</a:t>
            </a:r>
          </a:p>
          <a:p>
            <a:pPr lvl="0"/>
            <a:endParaRPr lang="en-GB"/>
          </a:p>
        </p:txBody>
      </p:sp>
      <p:sp>
        <p:nvSpPr>
          <p:cNvPr id="7" name="Content Placeholder 26">
            <a:extLst>
              <a:ext uri="{FF2B5EF4-FFF2-40B4-BE49-F238E27FC236}">
                <a16:creationId xmlns:a16="http://schemas.microsoft.com/office/drawing/2014/main" id="{19B5BC13-ACF6-7135-D778-58924659466B}"/>
              </a:ext>
            </a:extLst>
          </p:cNvPr>
          <p:cNvSpPr>
            <a:spLocks noGrp="1"/>
          </p:cNvSpPr>
          <p:nvPr>
            <p:ph sz="quarter" idx="11" hasCustomPrompt="1"/>
          </p:nvPr>
        </p:nvSpPr>
        <p:spPr>
          <a:xfrm>
            <a:off x="862013" y="3284538"/>
            <a:ext cx="6005512" cy="2538412"/>
          </a:xfrm>
        </p:spPr>
        <p:txBody>
          <a:bodyPr>
            <a:noAutofit/>
          </a:bodyPr>
          <a:lstStyle>
            <a:lvl1pPr marL="0" indent="0">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marL="285750" lvl="0" indent="-285750">
              <a:buClr>
                <a:srgbClr val="B0757D"/>
              </a:buClr>
              <a:buFont typeface="System Font Regular"/>
              <a:buChar char="|"/>
            </a:pPr>
            <a:r>
              <a:rPr lang="en-GB" b="1">
                <a:latin typeface=""/>
              </a:rPr>
              <a:t>Nam </a:t>
            </a:r>
            <a:r>
              <a:rPr lang="en-GB" b="1" err="1">
                <a:latin typeface=""/>
              </a:rPr>
              <a:t>viverra</a:t>
            </a:r>
            <a:r>
              <a:rPr lang="en-GB" b="1">
                <a:latin typeface=""/>
              </a:rPr>
              <a:t>, </a:t>
            </a:r>
            <a:r>
              <a:rPr lang="en-GB" b="1" err="1">
                <a:latin typeface=""/>
              </a:rPr>
              <a:t>leo</a:t>
            </a:r>
            <a:r>
              <a:rPr lang="en-GB" b="1">
                <a:latin typeface=""/>
              </a:rPr>
              <a:t> non </a:t>
            </a:r>
            <a:r>
              <a:rPr lang="en-GB" b="1" err="1">
                <a:latin typeface=""/>
              </a:rPr>
              <a:t>tristique</a:t>
            </a:r>
            <a:r>
              <a:rPr lang="en-GB" b="1">
                <a:latin typeface=""/>
              </a:rPr>
              <a:t> gravida</a:t>
            </a:r>
          </a:p>
          <a:p>
            <a:pPr marL="285750" lvl="0" indent="-285750">
              <a:buClr>
                <a:srgbClr val="B0757D"/>
              </a:buClr>
              <a:buFont typeface="System Font Regular"/>
              <a:buChar char="|"/>
            </a:pPr>
            <a:r>
              <a:rPr lang="en-GB" b="1">
                <a:latin typeface=""/>
              </a:rPr>
              <a:t>Lorem ipsum </a:t>
            </a:r>
            <a:r>
              <a:rPr lang="en-GB" b="1" err="1">
                <a:latin typeface=""/>
              </a:rPr>
              <a:t>dolor</a:t>
            </a:r>
            <a:r>
              <a:rPr lang="en-GB" b="1">
                <a:latin typeface=""/>
              </a:rPr>
              <a:t> sit </a:t>
            </a:r>
            <a:r>
              <a:rPr lang="en-GB" b="1" err="1">
                <a:latin typeface=""/>
              </a:rPr>
              <a:t>amet</a:t>
            </a:r>
            <a:endParaRPr lang="en-GB" b="1">
              <a:latin typeface=""/>
            </a:endParaRPr>
          </a:p>
          <a:p>
            <a:pPr marL="285750" lvl="0" indent="-285750">
              <a:buClr>
                <a:srgbClr val="B0757D"/>
              </a:buClr>
              <a:buFont typeface="System Font Regular"/>
              <a:buChar char="|"/>
            </a:pPr>
            <a:r>
              <a:rPr lang="en-GB" b="1" err="1">
                <a:latin typeface=""/>
              </a:rPr>
              <a:t>Curabitur</a:t>
            </a:r>
            <a:r>
              <a:rPr lang="en-GB" b="1">
                <a:latin typeface=""/>
              </a:rPr>
              <a:t> fermentum dictum </a:t>
            </a:r>
            <a:r>
              <a:rPr lang="en-GB" b="1" err="1">
                <a:latin typeface=""/>
              </a:rPr>
              <a:t>dolor</a:t>
            </a:r>
            <a:endParaRPr lang="en-GB" b="1">
              <a:latin typeface=""/>
            </a:endParaRPr>
          </a:p>
          <a:p>
            <a:pPr marL="285750" lvl="0" indent="-285750">
              <a:buClr>
                <a:srgbClr val="B0757D"/>
              </a:buClr>
              <a:buFont typeface="System Font Regular"/>
              <a:buChar char="|"/>
            </a:pPr>
            <a:r>
              <a:rPr lang="en-GB" b="1">
                <a:latin typeface=""/>
              </a:rPr>
              <a:t>Nam </a:t>
            </a:r>
            <a:r>
              <a:rPr lang="en-GB" b="1" err="1">
                <a:latin typeface=""/>
              </a:rPr>
              <a:t>viverra</a:t>
            </a:r>
            <a:r>
              <a:rPr lang="en-GB" b="1">
                <a:latin typeface=""/>
              </a:rPr>
              <a:t>, </a:t>
            </a:r>
            <a:r>
              <a:rPr lang="en-GB" b="1" err="1">
                <a:latin typeface=""/>
              </a:rPr>
              <a:t>leo</a:t>
            </a:r>
            <a:r>
              <a:rPr lang="en-GB" b="1">
                <a:latin typeface=""/>
              </a:rPr>
              <a:t> non </a:t>
            </a:r>
            <a:r>
              <a:rPr lang="en-GB" b="1" err="1">
                <a:latin typeface=""/>
              </a:rPr>
              <a:t>tristique</a:t>
            </a:r>
            <a:r>
              <a:rPr lang="en-GB" b="1">
                <a:latin typeface=""/>
              </a:rPr>
              <a:t> gravida, </a:t>
            </a:r>
            <a:r>
              <a:rPr lang="en-GB" b="1" err="1">
                <a:latin typeface=""/>
              </a:rPr>
              <a:t>mauris</a:t>
            </a:r>
            <a:r>
              <a:rPr lang="en-GB" b="1">
                <a:latin typeface=""/>
              </a:rPr>
              <a:t> </a:t>
            </a:r>
            <a:r>
              <a:rPr lang="en-GB" b="1" err="1">
                <a:latin typeface=""/>
              </a:rPr>
              <a:t>velit</a:t>
            </a:r>
            <a:r>
              <a:rPr lang="en-GB" b="1">
                <a:latin typeface=""/>
              </a:rPr>
              <a:t> </a:t>
            </a:r>
            <a:r>
              <a:rPr lang="en-GB" b="1" err="1">
                <a:latin typeface=""/>
              </a:rPr>
              <a:t>pellentesque</a:t>
            </a:r>
            <a:r>
              <a:rPr lang="en-GB" b="1">
                <a:latin typeface=""/>
              </a:rPr>
              <a:t> </a:t>
            </a:r>
            <a:r>
              <a:rPr lang="en-GB" b="1" err="1">
                <a:latin typeface=""/>
              </a:rPr>
              <a:t>leget</a:t>
            </a:r>
            <a:r>
              <a:rPr lang="en-GB" b="1">
                <a:latin typeface=""/>
              </a:rPr>
              <a:t> </a:t>
            </a:r>
            <a:r>
              <a:rPr lang="en-GB" b="1" err="1">
                <a:latin typeface=""/>
              </a:rPr>
              <a:t>hendrerit</a:t>
            </a:r>
            <a:r>
              <a:rPr lang="en-GB" b="1">
                <a:latin typeface=""/>
              </a:rPr>
              <a:t> </a:t>
            </a:r>
            <a:r>
              <a:rPr lang="en-GB" b="1" err="1">
                <a:latin typeface=""/>
              </a:rPr>
              <a:t>nulla</a:t>
            </a:r>
            <a:r>
              <a:rPr lang="en-GB" b="1">
                <a:latin typeface=""/>
              </a:rPr>
              <a:t> ligula </a:t>
            </a:r>
            <a:r>
              <a:rPr lang="en-GB" b="1" err="1">
                <a:latin typeface=""/>
              </a:rPr>
              <a:t>quis</a:t>
            </a:r>
            <a:r>
              <a:rPr lang="en-GB" b="1">
                <a:latin typeface=""/>
              </a:rPr>
              <a:t> ipsum</a:t>
            </a:r>
          </a:p>
          <a:p>
            <a:pPr lvl="0"/>
            <a:endParaRPr lang="en-GB"/>
          </a:p>
        </p:txBody>
      </p:sp>
      <p:sp>
        <p:nvSpPr>
          <p:cNvPr id="4" name="Date Placeholder 3">
            <a:extLst>
              <a:ext uri="{FF2B5EF4-FFF2-40B4-BE49-F238E27FC236}">
                <a16:creationId xmlns:a16="http://schemas.microsoft.com/office/drawing/2014/main" id="{D5F28EFB-CBC0-C5E0-B734-754D48204363}"/>
              </a:ext>
            </a:extLst>
          </p:cNvPr>
          <p:cNvSpPr>
            <a:spLocks noGrp="1"/>
          </p:cNvSpPr>
          <p:nvPr>
            <p:ph type="dt" sz="half" idx="12"/>
          </p:nvPr>
        </p:nvSpPr>
        <p:spPr/>
        <p:txBody>
          <a:bodyPr/>
          <a:lstStyle/>
          <a:p>
            <a:fld id="{FCE449A3-0C2B-4378-8D90-D9C0D07DC15B}" type="datetime1">
              <a:rPr lang="en-US" smtClean="0"/>
              <a:t>11/4/2024</a:t>
            </a:fld>
            <a:endParaRPr lang="en-US"/>
          </a:p>
        </p:txBody>
      </p:sp>
      <p:sp>
        <p:nvSpPr>
          <p:cNvPr id="9" name="Footer Placeholder 8">
            <a:extLst>
              <a:ext uri="{FF2B5EF4-FFF2-40B4-BE49-F238E27FC236}">
                <a16:creationId xmlns:a16="http://schemas.microsoft.com/office/drawing/2014/main" id="{BD0A5877-B422-63A9-7993-DB26C0ADC842}"/>
              </a:ext>
            </a:extLst>
          </p:cNvPr>
          <p:cNvSpPr>
            <a:spLocks noGrp="1"/>
          </p:cNvSpPr>
          <p:nvPr>
            <p:ph type="ftr" sz="quarter" idx="13"/>
          </p:nvPr>
        </p:nvSpPr>
        <p:spPr/>
        <p:txBody>
          <a:bodyPr/>
          <a:lstStyle/>
          <a:p>
            <a:endParaRPr lang="en-US"/>
          </a:p>
        </p:txBody>
      </p:sp>
      <p:sp>
        <p:nvSpPr>
          <p:cNvPr id="10" name="Slide Number Placeholder 9">
            <a:extLst>
              <a:ext uri="{FF2B5EF4-FFF2-40B4-BE49-F238E27FC236}">
                <a16:creationId xmlns:a16="http://schemas.microsoft.com/office/drawing/2014/main" id="{D24E6BA8-6BFE-D2B0-0F0E-F231A0AD4219}"/>
              </a:ext>
            </a:extLst>
          </p:cNvPr>
          <p:cNvSpPr>
            <a:spLocks noGrp="1"/>
          </p:cNvSpPr>
          <p:nvPr>
            <p:ph type="sldNum" sz="quarter" idx="14"/>
          </p:nvPr>
        </p:nvSpPr>
        <p:spPr/>
        <p:txBody>
          <a:bodyPr/>
          <a:lstStyle/>
          <a:p>
            <a:fld id="{E0768A35-A31D-6A46-8FCD-CBBBB637BCAE}" type="slidenum">
              <a:rPr lang="en-US" smtClean="0"/>
              <a:pPr/>
              <a:t>‹#›</a:t>
            </a:fld>
            <a:endParaRPr lang="en-US"/>
          </a:p>
        </p:txBody>
      </p:sp>
    </p:spTree>
    <p:extLst>
      <p:ext uri="{BB962C8B-B14F-4D97-AF65-F5344CB8AC3E}">
        <p14:creationId xmlns:p14="http://schemas.microsoft.com/office/powerpoint/2010/main" val="11972169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FCC0F-6973-9E9B-C836-917C5C990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8808C5-AD6F-FA79-D566-CA248CD8D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D68E8B9-9CE1-AFD4-2E94-ED05039D7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EE3F67-9FED-4EE1-A649-37F027C806AD}" type="datetime1">
              <a:rPr lang="en-US" smtClean="0"/>
              <a:t>11/4/2024</a:t>
            </a:fld>
            <a:endParaRPr lang="en-US"/>
          </a:p>
        </p:txBody>
      </p:sp>
      <p:sp>
        <p:nvSpPr>
          <p:cNvPr id="5" name="Footer Placeholder 4">
            <a:extLst>
              <a:ext uri="{FF2B5EF4-FFF2-40B4-BE49-F238E27FC236}">
                <a16:creationId xmlns:a16="http://schemas.microsoft.com/office/drawing/2014/main" id="{800C4E6B-C868-35A8-B89F-FC6CEE3A5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0DE78F-48EB-98C3-1660-B0920D9C64B2}"/>
              </a:ext>
            </a:extLst>
          </p:cNvPr>
          <p:cNvSpPr>
            <a:spLocks noGrp="1"/>
          </p:cNvSpPr>
          <p:nvPr>
            <p:ph type="sldNum" sz="quarter" idx="4"/>
          </p:nvPr>
        </p:nvSpPr>
        <p:spPr>
          <a:xfrm>
            <a:off x="9448800" y="5811838"/>
            <a:ext cx="2743200" cy="365125"/>
          </a:xfrm>
          <a:prstGeom prst="rect">
            <a:avLst/>
          </a:prstGeom>
        </p:spPr>
        <p:txBody>
          <a:bodyPr vert="horz" lIns="91440" tIns="45720" rIns="91440" bIns="45720" rtlCol="0" anchor="ctr"/>
          <a:lstStyle>
            <a:lvl1pPr algn="r">
              <a:defRPr sz="1200">
                <a:solidFill>
                  <a:srgbClr val="2B385F"/>
                </a:solidFill>
                <a:latin typeface="Tahoma" panose="020B0604030504040204" pitchFamily="34" charset="0"/>
                <a:ea typeface="Tahoma" panose="020B0604030504040204" pitchFamily="34" charset="0"/>
                <a:cs typeface="Tahoma" panose="020B0604030504040204" pitchFamily="34" charset="0"/>
              </a:defRPr>
            </a:lvl1pPr>
          </a:lstStyle>
          <a:p>
            <a:fld id="{E0768A35-A31D-6A46-8FCD-CBBBB637BCAE}" type="slidenum">
              <a:rPr lang="en-US" smtClean="0"/>
              <a:pPr/>
              <a:t>‹#›</a:t>
            </a:fld>
            <a:endParaRPr lang="en-US"/>
          </a:p>
        </p:txBody>
      </p:sp>
    </p:spTree>
    <p:extLst>
      <p:ext uri="{BB962C8B-B14F-4D97-AF65-F5344CB8AC3E}">
        <p14:creationId xmlns:p14="http://schemas.microsoft.com/office/powerpoint/2010/main" val="681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8" r:id="rId5"/>
    <p:sldLayoutId id="2147483656" r:id="rId6"/>
    <p:sldLayoutId id="2147483660" r:id="rId7"/>
    <p:sldLayoutId id="2147483657" r:id="rId8"/>
    <p:sldLayoutId id="2147483659"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F533-C95A-EB24-1D4D-749EBADB8A7D}"/>
              </a:ext>
            </a:extLst>
          </p:cNvPr>
          <p:cNvSpPr>
            <a:spLocks noGrp="1"/>
          </p:cNvSpPr>
          <p:nvPr>
            <p:ph type="ctrTitle"/>
          </p:nvPr>
        </p:nvSpPr>
        <p:spPr>
          <a:xfrm>
            <a:off x="889299" y="3788817"/>
            <a:ext cx="6966676" cy="871673"/>
          </a:xfrm>
        </p:spPr>
        <p:txBody>
          <a:bodyPr>
            <a:noAutofit/>
          </a:bodyPr>
          <a:lstStyle/>
          <a:p>
            <a:r>
              <a:rPr lang="en-US" sz="2400">
                <a:latin typeface="Montserrat" panose="00000500000000000000" pitchFamily="2" charset="0"/>
              </a:rPr>
              <a:t>UHI North, West and Hebrides</a:t>
            </a:r>
          </a:p>
        </p:txBody>
      </p:sp>
      <p:sp>
        <p:nvSpPr>
          <p:cNvPr id="3" name="Subtitle 2">
            <a:extLst>
              <a:ext uri="{FF2B5EF4-FFF2-40B4-BE49-F238E27FC236}">
                <a16:creationId xmlns:a16="http://schemas.microsoft.com/office/drawing/2014/main" id="{16BFE379-57E5-C703-AC68-08BD0CC00428}"/>
              </a:ext>
            </a:extLst>
          </p:cNvPr>
          <p:cNvSpPr>
            <a:spLocks noGrp="1"/>
          </p:cNvSpPr>
          <p:nvPr>
            <p:ph type="subTitle" idx="1"/>
          </p:nvPr>
        </p:nvSpPr>
        <p:spPr>
          <a:xfrm>
            <a:off x="889299" y="5237203"/>
            <a:ext cx="3417230" cy="1242256"/>
          </a:xfrm>
        </p:spPr>
        <p:txBody>
          <a:bodyPr>
            <a:noAutofit/>
          </a:bodyPr>
          <a:lstStyle/>
          <a:p>
            <a:r>
              <a:rPr lang="en-US" sz="1800"/>
              <a:t>Internal Audit 2023/24</a:t>
            </a:r>
          </a:p>
          <a:p>
            <a:r>
              <a:rPr lang="en-US" sz="1800">
                <a:solidFill>
                  <a:srgbClr val="B0757D"/>
                </a:solidFill>
              </a:rPr>
              <a:t>Student Support Funds</a:t>
            </a:r>
          </a:p>
          <a:p>
            <a:r>
              <a:rPr lang="en-US" sz="1800">
                <a:solidFill>
                  <a:srgbClr val="B0757D"/>
                </a:solidFill>
              </a:rPr>
              <a:t>September 2024</a:t>
            </a:r>
          </a:p>
        </p:txBody>
      </p:sp>
    </p:spTree>
    <p:extLst>
      <p:ext uri="{BB962C8B-B14F-4D97-AF65-F5344CB8AC3E}">
        <p14:creationId xmlns:p14="http://schemas.microsoft.com/office/powerpoint/2010/main" val="405790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A. Summary of Returns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fld id="{E0768A35-A31D-6A46-8FCD-CBBBB637BCAE}" type="slidenum">
              <a:rPr lang="en-US" smtClean="0"/>
              <a:pPr/>
              <a:t>10</a:t>
            </a:fld>
            <a:endParaRPr lang="en-US"/>
          </a:p>
        </p:txBody>
      </p:sp>
      <p:sp>
        <p:nvSpPr>
          <p:cNvPr id="3" name="Rectangle 2">
            <a:extLst>
              <a:ext uri="{FF2B5EF4-FFF2-40B4-BE49-F238E27FC236}">
                <a16:creationId xmlns:a16="http://schemas.microsoft.com/office/drawing/2014/main" id="{7B4551D5-7F1F-346D-1ED2-1DDC0CF580B3}"/>
              </a:ext>
            </a:extLst>
          </p:cNvPr>
          <p:cNvSpPr/>
          <p:nvPr/>
        </p:nvSpPr>
        <p:spPr>
          <a:xfrm>
            <a:off x="761631" y="1395180"/>
            <a:ext cx="10668738" cy="323165"/>
          </a:xfrm>
          <a:prstGeom prst="rect">
            <a:avLst/>
          </a:prstGeom>
        </p:spPr>
        <p:txBody>
          <a:bodyPr wrap="square" lIns="91440" tIns="45720" rIns="91440" bIns="45720" numCol="1" spcCol="252000" anchor="t">
            <a:spAutoFit/>
          </a:bodyPr>
          <a:lstStyle/>
          <a:p>
            <a:pPr>
              <a:lnSpc>
                <a:spcPts val="2000"/>
              </a:lnSpc>
            </a:pPr>
            <a:r>
              <a:rPr lang="en-US" sz="1200" b="1">
                <a:solidFill>
                  <a:srgbClr val="2B385F"/>
                </a:solidFill>
                <a:latin typeface="Tahoma" panose="020B0604030504040204" pitchFamily="34" charset="0"/>
                <a:ea typeface="Tahoma" panose="020B0604030504040204" pitchFamily="34" charset="0"/>
                <a:cs typeface="Tahoma" panose="020B0604030504040204" pitchFamily="34" charset="0"/>
              </a:rPr>
              <a:t>Scottish Funding Council Return</a:t>
            </a:r>
          </a:p>
        </p:txBody>
      </p:sp>
      <p:graphicFrame>
        <p:nvGraphicFramePr>
          <p:cNvPr id="6" name="Table 5">
            <a:extLst>
              <a:ext uri="{FF2B5EF4-FFF2-40B4-BE49-F238E27FC236}">
                <a16:creationId xmlns:a16="http://schemas.microsoft.com/office/drawing/2014/main" id="{8608F172-9E18-43BB-9DCC-3D684F0A20A4}"/>
              </a:ext>
            </a:extLst>
          </p:cNvPr>
          <p:cNvGraphicFramePr>
            <a:graphicFrameLocks noGrp="1"/>
          </p:cNvGraphicFramePr>
          <p:nvPr>
            <p:extLst>
              <p:ext uri="{D42A27DB-BD31-4B8C-83A1-F6EECF244321}">
                <p14:modId xmlns:p14="http://schemas.microsoft.com/office/powerpoint/2010/main" val="4214339802"/>
              </p:ext>
            </p:extLst>
          </p:nvPr>
        </p:nvGraphicFramePr>
        <p:xfrm>
          <a:off x="761631" y="1875671"/>
          <a:ext cx="10668739" cy="3912296"/>
        </p:xfrm>
        <a:graphic>
          <a:graphicData uri="http://schemas.openxmlformats.org/drawingml/2006/table">
            <a:tbl>
              <a:tblPr firstRow="1" firstCol="1" bandRow="1"/>
              <a:tblGrid>
                <a:gridCol w="3130639">
                  <a:extLst>
                    <a:ext uri="{9D8B030D-6E8A-4147-A177-3AD203B41FA5}">
                      <a16:colId xmlns:a16="http://schemas.microsoft.com/office/drawing/2014/main" val="3889101936"/>
                    </a:ext>
                  </a:extLst>
                </a:gridCol>
                <a:gridCol w="1256350">
                  <a:extLst>
                    <a:ext uri="{9D8B030D-6E8A-4147-A177-3AD203B41FA5}">
                      <a16:colId xmlns:a16="http://schemas.microsoft.com/office/drawing/2014/main" val="1574540559"/>
                    </a:ext>
                  </a:extLst>
                </a:gridCol>
                <a:gridCol w="1256350">
                  <a:extLst>
                    <a:ext uri="{9D8B030D-6E8A-4147-A177-3AD203B41FA5}">
                      <a16:colId xmlns:a16="http://schemas.microsoft.com/office/drawing/2014/main" val="1968307596"/>
                    </a:ext>
                  </a:extLst>
                </a:gridCol>
                <a:gridCol w="1256350">
                  <a:extLst>
                    <a:ext uri="{9D8B030D-6E8A-4147-A177-3AD203B41FA5}">
                      <a16:colId xmlns:a16="http://schemas.microsoft.com/office/drawing/2014/main" val="2529165051"/>
                    </a:ext>
                  </a:extLst>
                </a:gridCol>
                <a:gridCol w="1256350">
                  <a:extLst>
                    <a:ext uri="{9D8B030D-6E8A-4147-A177-3AD203B41FA5}">
                      <a16:colId xmlns:a16="http://schemas.microsoft.com/office/drawing/2014/main" val="1091120074"/>
                    </a:ext>
                  </a:extLst>
                </a:gridCol>
                <a:gridCol w="1256350">
                  <a:extLst>
                    <a:ext uri="{9D8B030D-6E8A-4147-A177-3AD203B41FA5}">
                      <a16:colId xmlns:a16="http://schemas.microsoft.com/office/drawing/2014/main" val="1252939269"/>
                    </a:ext>
                  </a:extLst>
                </a:gridCol>
                <a:gridCol w="1256350">
                  <a:extLst>
                    <a:ext uri="{9D8B030D-6E8A-4147-A177-3AD203B41FA5}">
                      <a16:colId xmlns:a16="http://schemas.microsoft.com/office/drawing/2014/main" val="2289823703"/>
                    </a:ext>
                  </a:extLst>
                </a:gridCol>
              </a:tblGrid>
              <a:tr h="342604">
                <a:tc gridSpan="7">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rPr>
                        <a:t>Bursary Student Numbers &amp; Expenditure</a:t>
                      </a: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5781457"/>
                  </a:ext>
                </a:extLst>
              </a:tr>
              <a:tr h="3293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Care Experienced</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Universal Credit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Non-Maintenance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5622213"/>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807624"/>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Maintenance Allowances: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361,130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45,468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282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975799"/>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Residence Costs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355459"/>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Dependents</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800426"/>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Study</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Expenses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12,294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7,591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107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37,429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73862"/>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Travel Expenses Allowance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16,793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11,901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78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45,841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533228"/>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Additional</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Support Needs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44,722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5,930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55</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12,998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8761532"/>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Numbers &amp; Spend</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434,939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53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70,890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115</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96,550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221344"/>
                  </a:ext>
                </a:extLst>
              </a:tr>
              <a:tr h="360040">
                <a:tc gridSpan="6">
                  <a:txBody>
                    <a:body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 Bursary Funds Spent in 2023/24</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1,389,770</a:t>
                      </a:r>
                      <a:endParaRPr lang="en-GB"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392740"/>
                  </a:ext>
                </a:extLst>
              </a:tr>
            </a:tbl>
          </a:graphicData>
        </a:graphic>
      </p:graphicFrame>
    </p:spTree>
    <p:extLst>
      <p:ext uri="{BB962C8B-B14F-4D97-AF65-F5344CB8AC3E}">
        <p14:creationId xmlns:p14="http://schemas.microsoft.com/office/powerpoint/2010/main" val="371314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A. Summary of Returns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7B4551D5-7F1F-346D-1ED2-1DDC0CF580B3}"/>
              </a:ext>
            </a:extLst>
          </p:cNvPr>
          <p:cNvSpPr/>
          <p:nvPr/>
        </p:nvSpPr>
        <p:spPr>
          <a:xfrm>
            <a:off x="761631" y="1395180"/>
            <a:ext cx="10668738" cy="323165"/>
          </a:xfrm>
          <a:prstGeom prst="rect">
            <a:avLst/>
          </a:prstGeom>
        </p:spPr>
        <p:txBody>
          <a:bodyPr wrap="square" lIns="91440" tIns="45720" rIns="91440" bIns="45720" numCol="1" spcCol="252000" anchor="t">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t>Scottish Funding Council Return</a:t>
            </a:r>
          </a:p>
        </p:txBody>
      </p:sp>
      <p:graphicFrame>
        <p:nvGraphicFramePr>
          <p:cNvPr id="5" name="Table 4">
            <a:extLst>
              <a:ext uri="{FF2B5EF4-FFF2-40B4-BE49-F238E27FC236}">
                <a16:creationId xmlns:a16="http://schemas.microsoft.com/office/drawing/2014/main" id="{A371EC4E-4845-3EB4-588B-BF40D0603242}"/>
              </a:ext>
            </a:extLst>
          </p:cNvPr>
          <p:cNvGraphicFramePr>
            <a:graphicFrameLocks noGrp="1"/>
          </p:cNvGraphicFramePr>
          <p:nvPr>
            <p:extLst>
              <p:ext uri="{D42A27DB-BD31-4B8C-83A1-F6EECF244321}">
                <p14:modId xmlns:p14="http://schemas.microsoft.com/office/powerpoint/2010/main" val="2827039222"/>
              </p:ext>
            </p:extLst>
          </p:nvPr>
        </p:nvGraphicFramePr>
        <p:xfrm>
          <a:off x="761631" y="1875671"/>
          <a:ext cx="10063682" cy="1478854"/>
        </p:xfrm>
        <a:graphic>
          <a:graphicData uri="http://schemas.openxmlformats.org/drawingml/2006/table">
            <a:tbl>
              <a:tblPr firstRow="1" firstCol="1" bandRow="1"/>
              <a:tblGrid>
                <a:gridCol w="2395102">
                  <a:extLst>
                    <a:ext uri="{9D8B030D-6E8A-4147-A177-3AD203B41FA5}">
                      <a16:colId xmlns:a16="http://schemas.microsoft.com/office/drawing/2014/main" val="3889101936"/>
                    </a:ext>
                  </a:extLst>
                </a:gridCol>
                <a:gridCol w="961173">
                  <a:extLst>
                    <a:ext uri="{9D8B030D-6E8A-4147-A177-3AD203B41FA5}">
                      <a16:colId xmlns:a16="http://schemas.microsoft.com/office/drawing/2014/main" val="1574540559"/>
                    </a:ext>
                  </a:extLst>
                </a:gridCol>
                <a:gridCol w="961173">
                  <a:extLst>
                    <a:ext uri="{9D8B030D-6E8A-4147-A177-3AD203B41FA5}">
                      <a16:colId xmlns:a16="http://schemas.microsoft.com/office/drawing/2014/main" val="1968307596"/>
                    </a:ext>
                  </a:extLst>
                </a:gridCol>
                <a:gridCol w="961173">
                  <a:extLst>
                    <a:ext uri="{9D8B030D-6E8A-4147-A177-3AD203B41FA5}">
                      <a16:colId xmlns:a16="http://schemas.microsoft.com/office/drawing/2014/main" val="2529165051"/>
                    </a:ext>
                  </a:extLst>
                </a:gridCol>
                <a:gridCol w="961173">
                  <a:extLst>
                    <a:ext uri="{9D8B030D-6E8A-4147-A177-3AD203B41FA5}">
                      <a16:colId xmlns:a16="http://schemas.microsoft.com/office/drawing/2014/main" val="1091120074"/>
                    </a:ext>
                  </a:extLst>
                </a:gridCol>
                <a:gridCol w="961173">
                  <a:extLst>
                    <a:ext uri="{9D8B030D-6E8A-4147-A177-3AD203B41FA5}">
                      <a16:colId xmlns:a16="http://schemas.microsoft.com/office/drawing/2014/main" val="1252939269"/>
                    </a:ext>
                  </a:extLst>
                </a:gridCol>
                <a:gridCol w="961173">
                  <a:extLst>
                    <a:ext uri="{9D8B030D-6E8A-4147-A177-3AD203B41FA5}">
                      <a16:colId xmlns:a16="http://schemas.microsoft.com/office/drawing/2014/main" val="2289823703"/>
                    </a:ext>
                  </a:extLst>
                </a:gridCol>
                <a:gridCol w="961173">
                  <a:extLst>
                    <a:ext uri="{9D8B030D-6E8A-4147-A177-3AD203B41FA5}">
                      <a16:colId xmlns:a16="http://schemas.microsoft.com/office/drawing/2014/main" val="334935007"/>
                    </a:ext>
                  </a:extLst>
                </a:gridCol>
                <a:gridCol w="940369">
                  <a:extLst>
                    <a:ext uri="{9D8B030D-6E8A-4147-A177-3AD203B41FA5}">
                      <a16:colId xmlns:a16="http://schemas.microsoft.com/office/drawing/2014/main" val="3977473562"/>
                    </a:ext>
                  </a:extLst>
                </a:gridCol>
              </a:tblGrid>
              <a:tr h="342604">
                <a:tc gridSpan="9">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rPr>
                        <a:t>FE Discretionary Fund</a:t>
                      </a:r>
                      <a:endPar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accent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55781457"/>
                  </a:ext>
                </a:extLst>
              </a:tr>
              <a:tr h="3293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 u18</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Parentally</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Supported </a:t>
                      </a:r>
                    </a:p>
                    <a:p>
                      <a:pPr algn="ctr">
                        <a:lnSpc>
                          <a:spcPct val="100000"/>
                        </a:lnSpc>
                        <a:spcAft>
                          <a:spcPts val="0"/>
                        </a:spcAft>
                      </a:pP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(At Home)</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Parentally Supported (Away from Home)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Self-Supporting</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5622213"/>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2807624"/>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Numbers &amp; Spend</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44</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35,210</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5,411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17,541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83,881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221344"/>
                  </a:ext>
                </a:extLst>
              </a:tr>
            </a:tbl>
          </a:graphicData>
        </a:graphic>
      </p:graphicFrame>
      <p:graphicFrame>
        <p:nvGraphicFramePr>
          <p:cNvPr id="6" name="Table 5">
            <a:extLst>
              <a:ext uri="{FF2B5EF4-FFF2-40B4-BE49-F238E27FC236}">
                <a16:creationId xmlns:a16="http://schemas.microsoft.com/office/drawing/2014/main" id="{78C8CD4F-B7B9-667A-846D-76BE480369D4}"/>
              </a:ext>
            </a:extLst>
          </p:cNvPr>
          <p:cNvGraphicFramePr>
            <a:graphicFrameLocks noGrp="1"/>
          </p:cNvGraphicFramePr>
          <p:nvPr>
            <p:extLst>
              <p:ext uri="{D42A27DB-BD31-4B8C-83A1-F6EECF244321}">
                <p14:modId xmlns:p14="http://schemas.microsoft.com/office/powerpoint/2010/main" val="2336321957"/>
              </p:ext>
            </p:extLst>
          </p:nvPr>
        </p:nvGraphicFramePr>
        <p:xfrm>
          <a:off x="761630" y="3603887"/>
          <a:ext cx="10063682" cy="1752056"/>
        </p:xfrm>
        <a:graphic>
          <a:graphicData uri="http://schemas.openxmlformats.org/drawingml/2006/table">
            <a:tbl>
              <a:tblPr firstRow="1" firstCol="1" bandRow="1"/>
              <a:tblGrid>
                <a:gridCol w="2390162">
                  <a:extLst>
                    <a:ext uri="{9D8B030D-6E8A-4147-A177-3AD203B41FA5}">
                      <a16:colId xmlns:a16="http://schemas.microsoft.com/office/drawing/2014/main" val="3889101936"/>
                    </a:ext>
                  </a:extLst>
                </a:gridCol>
                <a:gridCol w="959190">
                  <a:extLst>
                    <a:ext uri="{9D8B030D-6E8A-4147-A177-3AD203B41FA5}">
                      <a16:colId xmlns:a16="http://schemas.microsoft.com/office/drawing/2014/main" val="1574540559"/>
                    </a:ext>
                  </a:extLst>
                </a:gridCol>
                <a:gridCol w="959190">
                  <a:extLst>
                    <a:ext uri="{9D8B030D-6E8A-4147-A177-3AD203B41FA5}">
                      <a16:colId xmlns:a16="http://schemas.microsoft.com/office/drawing/2014/main" val="1968307596"/>
                    </a:ext>
                  </a:extLst>
                </a:gridCol>
                <a:gridCol w="959190">
                  <a:extLst>
                    <a:ext uri="{9D8B030D-6E8A-4147-A177-3AD203B41FA5}">
                      <a16:colId xmlns:a16="http://schemas.microsoft.com/office/drawing/2014/main" val="2529165051"/>
                    </a:ext>
                  </a:extLst>
                </a:gridCol>
                <a:gridCol w="959190">
                  <a:extLst>
                    <a:ext uri="{9D8B030D-6E8A-4147-A177-3AD203B41FA5}">
                      <a16:colId xmlns:a16="http://schemas.microsoft.com/office/drawing/2014/main" val="1091120074"/>
                    </a:ext>
                  </a:extLst>
                </a:gridCol>
                <a:gridCol w="959190">
                  <a:extLst>
                    <a:ext uri="{9D8B030D-6E8A-4147-A177-3AD203B41FA5}">
                      <a16:colId xmlns:a16="http://schemas.microsoft.com/office/drawing/2014/main" val="1252939269"/>
                    </a:ext>
                  </a:extLst>
                </a:gridCol>
                <a:gridCol w="959190">
                  <a:extLst>
                    <a:ext uri="{9D8B030D-6E8A-4147-A177-3AD203B41FA5}">
                      <a16:colId xmlns:a16="http://schemas.microsoft.com/office/drawing/2014/main" val="2289823703"/>
                    </a:ext>
                  </a:extLst>
                </a:gridCol>
                <a:gridCol w="959190">
                  <a:extLst>
                    <a:ext uri="{9D8B030D-6E8A-4147-A177-3AD203B41FA5}">
                      <a16:colId xmlns:a16="http://schemas.microsoft.com/office/drawing/2014/main" val="68360565"/>
                    </a:ext>
                  </a:extLst>
                </a:gridCol>
                <a:gridCol w="959190">
                  <a:extLst>
                    <a:ext uri="{9D8B030D-6E8A-4147-A177-3AD203B41FA5}">
                      <a16:colId xmlns:a16="http://schemas.microsoft.com/office/drawing/2014/main" val="4027169161"/>
                    </a:ext>
                  </a:extLst>
                </a:gridCol>
              </a:tblGrid>
              <a:tr h="342604">
                <a:tc gridSpan="7">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rPr>
                        <a:t>FE Discretionary Fund</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endPar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endPar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extLst>
                  <a:ext uri="{0D108BD9-81ED-4DB2-BD59-A6C34878D82A}">
                    <a16:rowId xmlns:a16="http://schemas.microsoft.com/office/drawing/2014/main" val="55781457"/>
                  </a:ext>
                </a:extLst>
              </a:tr>
              <a:tr h="3293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Care Experienced</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Universal Credit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Non-Maintenance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lnSpc>
                          <a:spcPct val="115000"/>
                        </a:lnSpc>
                        <a:spcAft>
                          <a:spcPts val="1000"/>
                        </a:spcAft>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Totals</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5622213"/>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807624"/>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Numbers &amp; Spend</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12</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37,930</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31,360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2,139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155</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213,472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221344"/>
                  </a:ext>
                </a:extLst>
              </a:tr>
              <a:tr h="360040">
                <a:tc gridSpan="7">
                  <a:txBody>
                    <a:body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 FE Discretionary Fund Spent in 2023/24</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GB"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213,472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392740"/>
                  </a:ext>
                </a:extLst>
              </a:tr>
            </a:tbl>
          </a:graphicData>
        </a:graphic>
      </p:graphicFrame>
    </p:spTree>
    <p:extLst>
      <p:ext uri="{BB962C8B-B14F-4D97-AF65-F5344CB8AC3E}">
        <p14:creationId xmlns:p14="http://schemas.microsoft.com/office/powerpoint/2010/main" val="36157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A. Summary of Returns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fld id="{E0768A35-A31D-6A46-8FCD-CBBBB637BCAE}" type="slidenum">
              <a:rPr lang="en-US" smtClean="0"/>
              <a:pPr/>
              <a:t>12</a:t>
            </a:fld>
            <a:endParaRPr lang="en-US"/>
          </a:p>
        </p:txBody>
      </p:sp>
      <p:sp>
        <p:nvSpPr>
          <p:cNvPr id="3" name="Rectangle 2">
            <a:extLst>
              <a:ext uri="{FF2B5EF4-FFF2-40B4-BE49-F238E27FC236}">
                <a16:creationId xmlns:a16="http://schemas.microsoft.com/office/drawing/2014/main" id="{7B4551D5-7F1F-346D-1ED2-1DDC0CF580B3}"/>
              </a:ext>
            </a:extLst>
          </p:cNvPr>
          <p:cNvSpPr/>
          <p:nvPr/>
        </p:nvSpPr>
        <p:spPr>
          <a:xfrm>
            <a:off x="761631" y="1395180"/>
            <a:ext cx="10668738" cy="323165"/>
          </a:xfrm>
          <a:prstGeom prst="rect">
            <a:avLst/>
          </a:prstGeom>
        </p:spPr>
        <p:txBody>
          <a:bodyPr wrap="square" lIns="91440" tIns="45720" rIns="91440" bIns="45720" numCol="1" spcCol="252000" anchor="t">
            <a:spAutoFit/>
          </a:bodyPr>
          <a:lstStyle/>
          <a:p>
            <a:pPr>
              <a:lnSpc>
                <a:spcPts val="2000"/>
              </a:lnSpc>
            </a:pPr>
            <a:r>
              <a:rPr lang="en-US" sz="1200" b="1">
                <a:solidFill>
                  <a:srgbClr val="2B385F"/>
                </a:solidFill>
                <a:latin typeface="Tahoma" panose="020B0604030504040204" pitchFamily="34" charset="0"/>
                <a:ea typeface="Tahoma" panose="020B0604030504040204" pitchFamily="34" charset="0"/>
                <a:cs typeface="Tahoma" panose="020B0604030504040204" pitchFamily="34" charset="0"/>
              </a:rPr>
              <a:t>Scottish Funding Council Return</a:t>
            </a:r>
          </a:p>
        </p:txBody>
      </p:sp>
      <p:graphicFrame>
        <p:nvGraphicFramePr>
          <p:cNvPr id="5" name="Table 4">
            <a:extLst>
              <a:ext uri="{FF2B5EF4-FFF2-40B4-BE49-F238E27FC236}">
                <a16:creationId xmlns:a16="http://schemas.microsoft.com/office/drawing/2014/main" id="{9A0DD151-E292-8952-7723-7A67DEEA37BF}"/>
              </a:ext>
            </a:extLst>
          </p:cNvPr>
          <p:cNvGraphicFramePr>
            <a:graphicFrameLocks noGrp="1"/>
          </p:cNvGraphicFramePr>
          <p:nvPr>
            <p:extLst>
              <p:ext uri="{D42A27DB-BD31-4B8C-83A1-F6EECF244321}">
                <p14:modId xmlns:p14="http://schemas.microsoft.com/office/powerpoint/2010/main" val="2152085381"/>
              </p:ext>
            </p:extLst>
          </p:nvPr>
        </p:nvGraphicFramePr>
        <p:xfrm>
          <a:off x="761632" y="1851154"/>
          <a:ext cx="4510622" cy="1528950"/>
        </p:xfrm>
        <a:graphic>
          <a:graphicData uri="http://schemas.openxmlformats.org/drawingml/2006/table">
            <a:tbl>
              <a:tblPr firstRow="1" firstCol="1" bandRow="1"/>
              <a:tblGrid>
                <a:gridCol w="2085701">
                  <a:extLst>
                    <a:ext uri="{9D8B030D-6E8A-4147-A177-3AD203B41FA5}">
                      <a16:colId xmlns:a16="http://schemas.microsoft.com/office/drawing/2014/main" val="3756344438"/>
                    </a:ext>
                  </a:extLst>
                </a:gridCol>
                <a:gridCol w="1299065">
                  <a:extLst>
                    <a:ext uri="{9D8B030D-6E8A-4147-A177-3AD203B41FA5}">
                      <a16:colId xmlns:a16="http://schemas.microsoft.com/office/drawing/2014/main" val="3328325308"/>
                    </a:ext>
                  </a:extLst>
                </a:gridCol>
                <a:gridCol w="1125856">
                  <a:extLst>
                    <a:ext uri="{9D8B030D-6E8A-4147-A177-3AD203B41FA5}">
                      <a16:colId xmlns:a16="http://schemas.microsoft.com/office/drawing/2014/main" val="1301291247"/>
                    </a:ext>
                  </a:extLst>
                </a:gridCol>
              </a:tblGrid>
              <a:tr h="254825">
                <a:tc grid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r>
                        <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rPr>
                        <a:t>Childcare Fund Expenditure</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endParaRPr lang="en-GB"/>
                    </a:p>
                  </a:txBody>
                  <a:tcPr>
                    <a:lnL w="12700" cap="flat" cmpd="sng" algn="ctr">
                      <a:solidFill>
                        <a:srgbClr val="A89968"/>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807696207"/>
                  </a:ext>
                </a:extLst>
              </a:tr>
              <a:tr h="2548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Childcare Fund</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82504834"/>
                  </a:ext>
                </a:extLst>
              </a:tr>
              <a:tr h="2548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8455257"/>
                  </a:ext>
                </a:extLst>
              </a:tr>
              <a:tr h="2548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At FE Level</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4</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2,356</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7492258"/>
                  </a:ext>
                </a:extLst>
              </a:tr>
              <a:tr h="2548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At HE Level</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7</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4,418</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8492369"/>
                  </a:ext>
                </a:extLst>
              </a:tr>
              <a:tr h="2548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US"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r>
                        <a:rPr lang="en-GB"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US"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r>
                        <a:rPr lang="en-GB"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6,774</a:t>
                      </a:r>
                    </a:p>
                  </a:txBody>
                  <a:tcPr marL="50155" marR="50155" marT="16522" marB="336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4251749"/>
                  </a:ext>
                </a:extLst>
              </a:tr>
            </a:tbl>
          </a:graphicData>
        </a:graphic>
      </p:graphicFrame>
      <p:sp>
        <p:nvSpPr>
          <p:cNvPr id="7" name="Rectangle 6">
            <a:extLst>
              <a:ext uri="{FF2B5EF4-FFF2-40B4-BE49-F238E27FC236}">
                <a16:creationId xmlns:a16="http://schemas.microsoft.com/office/drawing/2014/main" id="{13C1E053-2A09-84C5-B878-3888A9674A02}"/>
              </a:ext>
            </a:extLst>
          </p:cNvPr>
          <p:cNvSpPr/>
          <p:nvPr/>
        </p:nvSpPr>
        <p:spPr>
          <a:xfrm>
            <a:off x="682973" y="3525485"/>
            <a:ext cx="10668738" cy="1025922"/>
          </a:xfrm>
          <a:prstGeom prst="rect">
            <a:avLst/>
          </a:prstGeom>
        </p:spPr>
        <p:txBody>
          <a:bodyPr wrap="square" lIns="91440" tIns="45720" rIns="91440" bIns="45720" numCol="1" spcCol="252000" anchor="t">
            <a:spAutoFit/>
          </a:bodyPr>
          <a:lstStyle/>
          <a:p>
            <a:pPr>
              <a:lnSpc>
                <a:spcPts val="2000"/>
              </a:lnSpc>
            </a:pPr>
            <a:r>
              <a:rPr lang="en-US" sz="1200" b="1">
                <a:solidFill>
                  <a:srgbClr val="2B385F"/>
                </a:solidFill>
                <a:latin typeface="Tahoma" panose="020B0604030504040204" pitchFamily="34" charset="0"/>
                <a:ea typeface="Tahoma" panose="020B0604030504040204" pitchFamily="34" charset="0"/>
                <a:cs typeface="Tahoma" panose="020B0604030504040204" pitchFamily="34" charset="0"/>
              </a:rPr>
              <a:t>Auditors’ Report</a:t>
            </a:r>
          </a:p>
          <a:p>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We have examined the books and records of the UHI North, West and Hebrides and have obtained such explanations and carried out such tests as we considered necessary. On the basis of our examination and of the explanations given to us, we report that the information set out in these forms is in agreement with the underlying records. We also report that, in our opinion, the college used these funds in accordance with the Scottish Funding Council conditions. We are satisfied that the systems and controls of the administration and disbursement of these funds are adequate. </a:t>
            </a:r>
          </a:p>
        </p:txBody>
      </p:sp>
      <p:sp>
        <p:nvSpPr>
          <p:cNvPr id="8" name="TextBox 7">
            <a:extLst>
              <a:ext uri="{FF2B5EF4-FFF2-40B4-BE49-F238E27FC236}">
                <a16:creationId xmlns:a16="http://schemas.microsoft.com/office/drawing/2014/main" id="{7E68EC80-95AE-83FB-FC6E-9870D6A0F7EC}"/>
              </a:ext>
            </a:extLst>
          </p:cNvPr>
          <p:cNvSpPr txBox="1"/>
          <p:nvPr/>
        </p:nvSpPr>
        <p:spPr>
          <a:xfrm>
            <a:off x="838200" y="4693379"/>
            <a:ext cx="6097772" cy="1078500"/>
          </a:xfrm>
          <a:prstGeom prst="rect">
            <a:avLst/>
          </a:prstGeom>
          <a:noFill/>
        </p:spPr>
        <p:txBody>
          <a:bodyPr wrap="square">
            <a:spAutoFit/>
          </a:bodyPr>
          <a:lstStyle/>
          <a:p>
            <a:pPr>
              <a:lnSpc>
                <a:spcPct val="150000"/>
              </a:lnSpc>
            </a:pP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Principal’s Signature:	- </a:t>
            </a:r>
          </a:p>
          <a:p>
            <a:pPr>
              <a:lnSpc>
                <a:spcPct val="150000"/>
              </a:lnSpc>
            </a:pP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Auditors’ Name:	- </a:t>
            </a:r>
            <a:r>
              <a:rPr lang="en-GB" sz="1100" err="1">
                <a:solidFill>
                  <a:srgbClr val="2B385F"/>
                </a:solidFill>
                <a:latin typeface="Tahoma" panose="020B0604030504040204" pitchFamily="34" charset="0"/>
                <a:ea typeface="Tahoma" panose="020B0604030504040204" pitchFamily="34" charset="0"/>
                <a:cs typeface="Tahoma" panose="020B0604030504040204" pitchFamily="34" charset="0"/>
              </a:rPr>
              <a:t>Wbg</a:t>
            </a: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 Services LLP </a:t>
            </a:r>
          </a:p>
          <a:p>
            <a:pPr>
              <a:lnSpc>
                <a:spcPct val="150000"/>
              </a:lnSpc>
            </a:pP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Auditors’ Signature:	-  </a:t>
            </a:r>
          </a:p>
          <a:p>
            <a:pPr>
              <a:lnSpc>
                <a:spcPct val="150000"/>
              </a:lnSpc>
            </a:pP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Date of Signature:</a:t>
            </a:r>
            <a:r>
              <a:rPr lang="en-GB" sz="1100">
                <a:solidFill>
                  <a:srgbClr val="2B385F"/>
                </a:solidFill>
              </a:rPr>
              <a:t>	-   </a:t>
            </a: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4 October 2024</a:t>
            </a:r>
          </a:p>
        </p:txBody>
      </p:sp>
      <p:pic>
        <p:nvPicPr>
          <p:cNvPr id="9" name="Picture 8" descr="A close up of a logo&#10;&#10;Description automatically generated">
            <a:extLst>
              <a:ext uri="{FF2B5EF4-FFF2-40B4-BE49-F238E27FC236}">
                <a16:creationId xmlns:a16="http://schemas.microsoft.com/office/drawing/2014/main" id="{8782BC74-4BCE-974E-8F13-F958FC290DC6}"/>
              </a:ext>
            </a:extLst>
          </p:cNvPr>
          <p:cNvPicPr>
            <a:picLocks noChangeAspect="1"/>
          </p:cNvPicPr>
          <p:nvPr/>
        </p:nvPicPr>
        <p:blipFill>
          <a:blip r:embed="rId2"/>
          <a:stretch>
            <a:fillRect/>
          </a:stretch>
        </p:blipFill>
        <p:spPr>
          <a:xfrm>
            <a:off x="2920374" y="5244865"/>
            <a:ext cx="1406532" cy="295856"/>
          </a:xfrm>
          <a:prstGeom prst="rect">
            <a:avLst/>
          </a:prstGeom>
        </p:spPr>
      </p:pic>
    </p:spTree>
    <p:extLst>
      <p:ext uri="{BB962C8B-B14F-4D97-AF65-F5344CB8AC3E}">
        <p14:creationId xmlns:p14="http://schemas.microsoft.com/office/powerpoint/2010/main" val="28992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20568" y="271338"/>
            <a:ext cx="8808585" cy="971158"/>
          </a:xfrm>
        </p:spPr>
        <p:txBody>
          <a:bodyPr>
            <a:normAutofit/>
          </a:bodyPr>
          <a:lstStyle/>
          <a:p>
            <a:r>
              <a:rPr lang="en-US" sz="3200"/>
              <a:t>B. Current Year Recommendations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1BD02A5-29DB-538E-BE60-65E26F686FCA}"/>
              </a:ext>
            </a:extLst>
          </p:cNvPr>
          <p:cNvGraphicFramePr>
            <a:graphicFrameLocks noGrp="1"/>
          </p:cNvGraphicFramePr>
          <p:nvPr>
            <p:extLst>
              <p:ext uri="{D42A27DB-BD31-4B8C-83A1-F6EECF244321}">
                <p14:modId xmlns:p14="http://schemas.microsoft.com/office/powerpoint/2010/main" val="1507689685"/>
              </p:ext>
            </p:extLst>
          </p:nvPr>
        </p:nvGraphicFramePr>
        <p:xfrm>
          <a:off x="961644" y="1366445"/>
          <a:ext cx="10268712" cy="4489756"/>
        </p:xfrm>
        <a:graphic>
          <a:graphicData uri="http://schemas.openxmlformats.org/drawingml/2006/table">
            <a:tbl>
              <a:tblPr firstRow="1" firstCol="1" bandRow="1"/>
              <a:tblGrid>
                <a:gridCol w="909251">
                  <a:extLst>
                    <a:ext uri="{9D8B030D-6E8A-4147-A177-3AD203B41FA5}">
                      <a16:colId xmlns:a16="http://schemas.microsoft.com/office/drawing/2014/main" val="992674767"/>
                    </a:ext>
                  </a:extLst>
                </a:gridCol>
                <a:gridCol w="3780097">
                  <a:extLst>
                    <a:ext uri="{9D8B030D-6E8A-4147-A177-3AD203B41FA5}">
                      <a16:colId xmlns:a16="http://schemas.microsoft.com/office/drawing/2014/main" val="3867458665"/>
                    </a:ext>
                  </a:extLst>
                </a:gridCol>
                <a:gridCol w="841248">
                  <a:extLst>
                    <a:ext uri="{9D8B030D-6E8A-4147-A177-3AD203B41FA5}">
                      <a16:colId xmlns:a16="http://schemas.microsoft.com/office/drawing/2014/main" val="2416195372"/>
                    </a:ext>
                  </a:extLst>
                </a:gridCol>
                <a:gridCol w="4738116">
                  <a:extLst>
                    <a:ext uri="{9D8B030D-6E8A-4147-A177-3AD203B41FA5}">
                      <a16:colId xmlns:a16="http://schemas.microsoft.com/office/drawing/2014/main" val="391340671"/>
                    </a:ext>
                  </a:extLst>
                </a:gridCol>
              </a:tblGrid>
              <a:tr h="193636">
                <a:tc gridSpan="4">
                  <a:txBody>
                    <a:bodyPr/>
                    <a:lstStyle/>
                    <a:p>
                      <a:pP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Attendance</a:t>
                      </a:r>
                      <a:endParaRPr lang="en-GB" sz="11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C385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7214071"/>
                  </a:ext>
                </a:extLst>
              </a:tr>
              <a:tr h="193636">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Ref.</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Finding and Risk</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Grade</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Recommendation</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430462028"/>
                  </a:ext>
                </a:extLst>
              </a:tr>
              <a:tr h="2628903">
                <a:tc>
                  <a:txBody>
                    <a:bodyPr/>
                    <a:lstStyle/>
                    <a:p>
                      <a:pPr marL="0" lvl="0" indent="0" algn="ctr">
                        <a:lnSpc>
                          <a:spcPct val="115000"/>
                        </a:lnSpc>
                        <a:spcAft>
                          <a:spcPts val="1000"/>
                        </a:spcAft>
                        <a:buFont typeface="+mj-lt"/>
                        <a:buNone/>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The College should ensure that evidence is retained for students who receive awards but do not meet the required attendance criteria.</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During our sample testing of 1 in 10 FE discretionary payments, we identified an instance where the student was awarded a payment despite their attendance falling below the threshold. </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We extended our sample testing by 3 students and found no further issues.</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There is a risk that students may be receiving payments for </a:t>
                      </a:r>
                      <a:r>
                        <a:rPr lang="en-US" sz="1100" err="1">
                          <a:solidFill>
                            <a:srgbClr val="2B385F"/>
                          </a:solidFill>
                          <a:effectLst/>
                          <a:latin typeface="Tahoma" panose="020B0604030504040204" pitchFamily="34" charset="0"/>
                          <a:ea typeface="Tahoma" panose="020B0604030504040204" pitchFamily="34" charset="0"/>
                          <a:cs typeface="Tahoma" panose="020B0604030504040204" pitchFamily="34" charset="0"/>
                        </a:rPr>
                        <a:t>unauthorised</a:t>
                      </a: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 absences. </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Medium</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We recommend that, if a student is paid for a week of </a:t>
                      </a:r>
                      <a:r>
                        <a:rPr lang="en-US" sz="1100" err="1">
                          <a:solidFill>
                            <a:srgbClr val="2B385F"/>
                          </a:solidFill>
                          <a:effectLst/>
                          <a:latin typeface="Tahoma" panose="020B0604030504040204" pitchFamily="34" charset="0"/>
                          <a:ea typeface="Tahoma" panose="020B0604030504040204" pitchFamily="34" charset="0"/>
                          <a:cs typeface="Tahoma" panose="020B0604030504040204" pitchFamily="34" charset="0"/>
                        </a:rPr>
                        <a:t>unauthorised</a:t>
                      </a: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 absences, documentation evidencing the absence should be retained.</a:t>
                      </a:r>
                    </a:p>
                    <a:p>
                      <a:pP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3097784107"/>
                  </a:ext>
                </a:extLst>
              </a:tr>
              <a:tr h="171405">
                <a:tc gridSpan="3">
                  <a:txBody>
                    <a:bodyPr/>
                    <a:lstStyle/>
                    <a:p>
                      <a:pPr>
                        <a:lnSpc>
                          <a:spcPct val="115000"/>
                        </a:lnSpc>
                        <a:spcAft>
                          <a:spcPts val="1000"/>
                        </a:spcAft>
                      </a:pPr>
                      <a:r>
                        <a:rPr lang="en-GB" sz="900" b="1">
                          <a:solidFill>
                            <a:srgbClr val="2B385F"/>
                          </a:solidFill>
                          <a:effectLst/>
                          <a:latin typeface="Tahoma" panose="020B0604030504040204" pitchFamily="34" charset="0"/>
                          <a:ea typeface="Tahoma" panose="020B0604030504040204" pitchFamily="34" charset="0"/>
                          <a:cs typeface="Tahoma" panose="020B0604030504040204" pitchFamily="34" charset="0"/>
                        </a:rPr>
                        <a:t>Management response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Responsibility and implementation date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2781297670"/>
                  </a:ext>
                </a:extLst>
              </a:tr>
              <a:tr h="1257813">
                <a:tc gridSpan="3">
                  <a:txBody>
                    <a:bodyPr/>
                    <a:lstStyle/>
                    <a:p>
                      <a:pPr>
                        <a:lnSpc>
                          <a:spcPct val="115000"/>
                        </a:lnSpc>
                      </a:pPr>
                      <a:r>
                        <a:rPr lang="en-GB" sz="1200" kern="1200">
                          <a:solidFill>
                            <a:schemeClr val="tx1"/>
                          </a:solidFill>
                          <a:effectLst/>
                          <a:latin typeface="+mn-lt"/>
                          <a:ea typeface="+mn-ea"/>
                          <a:cs typeface="+mn-cs"/>
                        </a:rPr>
                        <a:t>Going forward, we will have a robust attendance checking procedure in place and we will ensure that we have an attendance and engagement form or a reason for absence recorded in the register for each student who does not meet the attendance criteria but are to be paid student support funding.  </a:t>
                      </a:r>
                      <a:endParaRPr lang="en-GB" sz="9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Responsible Officer:  Student Services Manager</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 </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Implementation Date: Session 2024-25</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 </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530714743"/>
                  </a:ext>
                </a:extLst>
              </a:tr>
            </a:tbl>
          </a:graphicData>
        </a:graphic>
      </p:graphicFrame>
    </p:spTree>
    <p:extLst>
      <p:ext uri="{BB962C8B-B14F-4D97-AF65-F5344CB8AC3E}">
        <p14:creationId xmlns:p14="http://schemas.microsoft.com/office/powerpoint/2010/main" val="98738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20568" y="271338"/>
            <a:ext cx="8808585" cy="971158"/>
          </a:xfrm>
        </p:spPr>
        <p:txBody>
          <a:bodyPr>
            <a:normAutofit/>
          </a:bodyPr>
          <a:lstStyle/>
          <a:p>
            <a:r>
              <a:rPr lang="en-US" sz="3200"/>
              <a:t>B. Current Year Recommendations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1BD02A5-29DB-538E-BE60-65E26F686FCA}"/>
              </a:ext>
            </a:extLst>
          </p:cNvPr>
          <p:cNvGraphicFramePr>
            <a:graphicFrameLocks noGrp="1"/>
          </p:cNvGraphicFramePr>
          <p:nvPr>
            <p:extLst>
              <p:ext uri="{D42A27DB-BD31-4B8C-83A1-F6EECF244321}">
                <p14:modId xmlns:p14="http://schemas.microsoft.com/office/powerpoint/2010/main" val="662143108"/>
              </p:ext>
            </p:extLst>
          </p:nvPr>
        </p:nvGraphicFramePr>
        <p:xfrm>
          <a:off x="961644" y="1366445"/>
          <a:ext cx="10268712" cy="4445415"/>
        </p:xfrm>
        <a:graphic>
          <a:graphicData uri="http://schemas.openxmlformats.org/drawingml/2006/table">
            <a:tbl>
              <a:tblPr firstRow="1" firstCol="1" bandRow="1"/>
              <a:tblGrid>
                <a:gridCol w="909251">
                  <a:extLst>
                    <a:ext uri="{9D8B030D-6E8A-4147-A177-3AD203B41FA5}">
                      <a16:colId xmlns:a16="http://schemas.microsoft.com/office/drawing/2014/main" val="992674767"/>
                    </a:ext>
                  </a:extLst>
                </a:gridCol>
                <a:gridCol w="3780097">
                  <a:extLst>
                    <a:ext uri="{9D8B030D-6E8A-4147-A177-3AD203B41FA5}">
                      <a16:colId xmlns:a16="http://schemas.microsoft.com/office/drawing/2014/main" val="3867458665"/>
                    </a:ext>
                  </a:extLst>
                </a:gridCol>
                <a:gridCol w="841248">
                  <a:extLst>
                    <a:ext uri="{9D8B030D-6E8A-4147-A177-3AD203B41FA5}">
                      <a16:colId xmlns:a16="http://schemas.microsoft.com/office/drawing/2014/main" val="2416195372"/>
                    </a:ext>
                  </a:extLst>
                </a:gridCol>
                <a:gridCol w="4738116">
                  <a:extLst>
                    <a:ext uri="{9D8B030D-6E8A-4147-A177-3AD203B41FA5}">
                      <a16:colId xmlns:a16="http://schemas.microsoft.com/office/drawing/2014/main" val="391340671"/>
                    </a:ext>
                  </a:extLst>
                </a:gridCol>
              </a:tblGrid>
              <a:tr h="272824">
                <a:tc gridSpan="4">
                  <a:txBody>
                    <a:bodyPr/>
                    <a:lstStyle/>
                    <a:p>
                      <a:pP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Application Forms</a:t>
                      </a:r>
                      <a:endParaRPr lang="en-GB" sz="11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C385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7214071"/>
                  </a:ext>
                </a:extLst>
              </a:tr>
              <a:tr h="305217">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Ref.</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Finding and Risk</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Grade</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Recommendation</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430462028"/>
                  </a:ext>
                </a:extLst>
              </a:tr>
              <a:tr h="1449632">
                <a:tc>
                  <a:txBody>
                    <a:bodyPr/>
                    <a:lstStyle/>
                    <a:p>
                      <a:pPr marL="0" lvl="0" indent="0" algn="ctr">
                        <a:lnSpc>
                          <a:spcPct val="115000"/>
                        </a:lnSpc>
                        <a:spcAft>
                          <a:spcPts val="1000"/>
                        </a:spcAft>
                        <a:buFont typeface="+mj-lt"/>
                        <a:buNone/>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2.</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Application forms should be completed for all students receiving discretionary funds.</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During our review, we sample tested 12 students and reviewed 2 samples from UHI Outer Hebrides. We found that one student was living away from home in rented accommodation. Given her circumstances, the Student Services manager agreed to use discretionary funding to cover the cost of the accommodation. This was confirmed via an email that we reviewed.</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The student was receiving EMA and discretionary funding. Across the UHI teams, a decision was made to provide discretionary funding to some EMA students, based on factors such as attendance and engagement. This support was given for a short period of time without an application process.</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There is a risk that not completing the applications forms may lead to non-compliance with regulations or policies governing the distribution of student support funds.</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Medium</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rPr>
                        <a:t>We recommend that discretionary awards be granted only to students who have completed the application process.</a:t>
                      </a:r>
                    </a:p>
                    <a:p>
                      <a:pP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3097784107"/>
                  </a:ext>
                </a:extLst>
              </a:tr>
            </a:tbl>
          </a:graphicData>
        </a:graphic>
      </p:graphicFrame>
    </p:spTree>
    <p:extLst>
      <p:ext uri="{BB962C8B-B14F-4D97-AF65-F5344CB8AC3E}">
        <p14:creationId xmlns:p14="http://schemas.microsoft.com/office/powerpoint/2010/main" val="57139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20568" y="271338"/>
            <a:ext cx="8808585" cy="971158"/>
          </a:xfrm>
        </p:spPr>
        <p:txBody>
          <a:bodyPr>
            <a:normAutofit/>
          </a:bodyPr>
          <a:lstStyle/>
          <a:p>
            <a:r>
              <a:rPr lang="en-US" sz="3200"/>
              <a:t>B. Current Year Recommendations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1BD02A5-29DB-538E-BE60-65E26F686FCA}"/>
              </a:ext>
            </a:extLst>
          </p:cNvPr>
          <p:cNvGraphicFramePr>
            <a:graphicFrameLocks noGrp="1"/>
          </p:cNvGraphicFramePr>
          <p:nvPr>
            <p:extLst>
              <p:ext uri="{D42A27DB-BD31-4B8C-83A1-F6EECF244321}">
                <p14:modId xmlns:p14="http://schemas.microsoft.com/office/powerpoint/2010/main" val="1147553982"/>
              </p:ext>
            </p:extLst>
          </p:nvPr>
        </p:nvGraphicFramePr>
        <p:xfrm>
          <a:off x="961644" y="1366445"/>
          <a:ext cx="10268712" cy="2809426"/>
        </p:xfrm>
        <a:graphic>
          <a:graphicData uri="http://schemas.openxmlformats.org/drawingml/2006/table">
            <a:tbl>
              <a:tblPr firstRow="1" firstCol="1" bandRow="1"/>
              <a:tblGrid>
                <a:gridCol w="5530596">
                  <a:extLst>
                    <a:ext uri="{9D8B030D-6E8A-4147-A177-3AD203B41FA5}">
                      <a16:colId xmlns:a16="http://schemas.microsoft.com/office/drawing/2014/main" val="992674767"/>
                    </a:ext>
                  </a:extLst>
                </a:gridCol>
                <a:gridCol w="4738116">
                  <a:extLst>
                    <a:ext uri="{9D8B030D-6E8A-4147-A177-3AD203B41FA5}">
                      <a16:colId xmlns:a16="http://schemas.microsoft.com/office/drawing/2014/main" val="391340671"/>
                    </a:ext>
                  </a:extLst>
                </a:gridCol>
              </a:tblGrid>
              <a:tr h="272824">
                <a:tc gridSpan="2">
                  <a:txBody>
                    <a:bodyPr/>
                    <a:lstStyle/>
                    <a:p>
                      <a:pP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Application Forms</a:t>
                      </a:r>
                      <a:endParaRPr lang="en-GB" sz="11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C385F"/>
                    </a:solidFill>
                  </a:tcPr>
                </a:tc>
                <a:tc hMerge="1">
                  <a:txBody>
                    <a:bodyPr/>
                    <a:lstStyle/>
                    <a:p>
                      <a:endParaRPr lang="en-GB"/>
                    </a:p>
                  </a:txBody>
                  <a:tcPr/>
                </a:tc>
                <a:extLst>
                  <a:ext uri="{0D108BD9-81ED-4DB2-BD59-A6C34878D82A}">
                    <a16:rowId xmlns:a16="http://schemas.microsoft.com/office/drawing/2014/main" val="1077214071"/>
                  </a:ext>
                </a:extLst>
              </a:tr>
              <a:tr h="247687">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Management response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Responsibility and implementation date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2781297670"/>
                  </a:ext>
                </a:extLst>
              </a:tr>
              <a:tr h="2288915">
                <a:tc>
                  <a:txBody>
                    <a:bodyPr/>
                    <a:lstStyle/>
                    <a:p>
                      <a:pPr>
                        <a:lnSpc>
                          <a:spcPct val="115000"/>
                        </a:lnSpc>
                      </a:pPr>
                      <a:r>
                        <a:rPr lang="en-GB" sz="1200" kern="1200">
                          <a:solidFill>
                            <a:schemeClr val="tx1"/>
                          </a:solidFill>
                          <a:effectLst/>
                          <a:latin typeface="+mn-lt"/>
                          <a:ea typeface="+mn-ea"/>
                          <a:cs typeface="+mn-cs"/>
                        </a:rPr>
                        <a:t>As students can only complete one funding application in an academic year, we will ensure any students who wish to be considered for discretionary hardship after they have submitted their funding application, complete a re-assessment of award.  The re-assessment paperwork will be filed in the student’s evidence folder in SharePoint.  </a:t>
                      </a:r>
                      <a:endParaRPr lang="en-GB" sz="9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Responsible Officer:  Student Services Manager</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 </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Implementation Date:  Session 2024-25</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 </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530714743"/>
                  </a:ext>
                </a:extLst>
              </a:tr>
            </a:tbl>
          </a:graphicData>
        </a:graphic>
      </p:graphicFrame>
    </p:spTree>
    <p:extLst>
      <p:ext uri="{BB962C8B-B14F-4D97-AF65-F5344CB8AC3E}">
        <p14:creationId xmlns:p14="http://schemas.microsoft.com/office/powerpoint/2010/main" val="251365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20568" y="271338"/>
            <a:ext cx="8808585" cy="971158"/>
          </a:xfrm>
        </p:spPr>
        <p:txBody>
          <a:bodyPr>
            <a:normAutofit/>
          </a:bodyPr>
          <a:lstStyle/>
          <a:p>
            <a:r>
              <a:rPr lang="en-US" sz="3200"/>
              <a:t>B. Current Year Recommendations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1BD02A5-29DB-538E-BE60-65E26F686FCA}"/>
              </a:ext>
            </a:extLst>
          </p:cNvPr>
          <p:cNvGraphicFramePr>
            <a:graphicFrameLocks noGrp="1"/>
          </p:cNvGraphicFramePr>
          <p:nvPr>
            <p:extLst>
              <p:ext uri="{D42A27DB-BD31-4B8C-83A1-F6EECF244321}">
                <p14:modId xmlns:p14="http://schemas.microsoft.com/office/powerpoint/2010/main" val="962989775"/>
              </p:ext>
            </p:extLst>
          </p:nvPr>
        </p:nvGraphicFramePr>
        <p:xfrm>
          <a:off x="961644" y="1366445"/>
          <a:ext cx="10268712" cy="4908374"/>
        </p:xfrm>
        <a:graphic>
          <a:graphicData uri="http://schemas.openxmlformats.org/drawingml/2006/table">
            <a:tbl>
              <a:tblPr firstRow="1" firstCol="1" bandRow="1"/>
              <a:tblGrid>
                <a:gridCol w="909251">
                  <a:extLst>
                    <a:ext uri="{9D8B030D-6E8A-4147-A177-3AD203B41FA5}">
                      <a16:colId xmlns:a16="http://schemas.microsoft.com/office/drawing/2014/main" val="992674767"/>
                    </a:ext>
                  </a:extLst>
                </a:gridCol>
                <a:gridCol w="3780097">
                  <a:extLst>
                    <a:ext uri="{9D8B030D-6E8A-4147-A177-3AD203B41FA5}">
                      <a16:colId xmlns:a16="http://schemas.microsoft.com/office/drawing/2014/main" val="3867458665"/>
                    </a:ext>
                  </a:extLst>
                </a:gridCol>
                <a:gridCol w="841248">
                  <a:extLst>
                    <a:ext uri="{9D8B030D-6E8A-4147-A177-3AD203B41FA5}">
                      <a16:colId xmlns:a16="http://schemas.microsoft.com/office/drawing/2014/main" val="2416195372"/>
                    </a:ext>
                  </a:extLst>
                </a:gridCol>
                <a:gridCol w="4738116">
                  <a:extLst>
                    <a:ext uri="{9D8B030D-6E8A-4147-A177-3AD203B41FA5}">
                      <a16:colId xmlns:a16="http://schemas.microsoft.com/office/drawing/2014/main" val="391340671"/>
                    </a:ext>
                  </a:extLst>
                </a:gridCol>
              </a:tblGrid>
              <a:tr h="195647">
                <a:tc gridSpan="4">
                  <a:txBody>
                    <a:bodyPr/>
                    <a:lstStyle/>
                    <a:p>
                      <a:pP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EMA Payments</a:t>
                      </a:r>
                      <a:endParaRPr lang="en-GB" sz="11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C385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77214071"/>
                  </a:ext>
                </a:extLst>
              </a:tr>
              <a:tr h="195647">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Ref.</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Finding and Risk</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Grade</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Recommendation</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430462028"/>
                  </a:ext>
                </a:extLst>
              </a:tr>
              <a:tr h="2898241">
                <a:tc>
                  <a:txBody>
                    <a:bodyPr/>
                    <a:lstStyle/>
                    <a:p>
                      <a:pPr marL="0" lvl="0" indent="0" algn="ctr">
                        <a:lnSpc>
                          <a:spcPct val="115000"/>
                        </a:lnSpc>
                        <a:spcAft>
                          <a:spcPts val="1000"/>
                        </a:spcAft>
                        <a:buFont typeface="+mj-lt"/>
                        <a:buNone/>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3.</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The College’s requires that all student payments are accurately recorded and reconciled with finance records to ensure completeness and accuracy of payments in line with SFC requirements.</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During our review, it was identified that a payment of £326.46 to a student was missed in the final payment run on the spreadsheet. As a result, the payment records do not match the finance figures, requiring an amendment to ensure consistency.</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We note that the student was paid.</a:t>
                      </a:r>
                    </a:p>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Failure to accurately record and process student payments may result in financial discrepancies between operational records and financial statements, potentially leading to non-compliance with SFC regulations.</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Medium</a:t>
                      </a: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We recommend that the College establishes a more robust payment reconciliation process that includes a final cross-check of all student payments before closing the payment run.</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3097784107"/>
                  </a:ext>
                </a:extLst>
              </a:tr>
              <a:tr h="173185">
                <a:tc gridSpan="3">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Management response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Responsibility and implementation date</a:t>
                      </a:r>
                    </a:p>
                  </a:txBody>
                  <a:tcPr marL="35784" marR="35784" marT="11788"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EEE8E5"/>
                    </a:solidFill>
                  </a:tcPr>
                </a:tc>
                <a:extLst>
                  <a:ext uri="{0D108BD9-81ED-4DB2-BD59-A6C34878D82A}">
                    <a16:rowId xmlns:a16="http://schemas.microsoft.com/office/drawing/2014/main" val="2781297670"/>
                  </a:ext>
                </a:extLst>
              </a:tr>
              <a:tr h="890699">
                <a:tc gridSpan="3">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a:solidFill>
                            <a:schemeClr val="tx1"/>
                          </a:solidFill>
                          <a:effectLst/>
                          <a:latin typeface="+mn-lt"/>
                          <a:ea typeface="+mn-ea"/>
                          <a:cs typeface="+mn-cs"/>
                        </a:rPr>
                        <a:t>The student was paid and was included in the original excel sheet sent to finance.  When checked they were omitted from the tracking spreadsheet and had to be added.</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a:solidFill>
                            <a:schemeClr val="tx1"/>
                          </a:solidFill>
                          <a:effectLst/>
                          <a:latin typeface="+mn-lt"/>
                          <a:ea typeface="+mn-ea"/>
                          <a:cs typeface="+mn-cs"/>
                        </a:rPr>
                        <a:t>For 2024-25 there will only be one master spreadsheet to control all payments.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a:lnSpc>
                          <a:spcPct val="115000"/>
                        </a:lnSpc>
                      </a:pPr>
                      <a:endParaRPr lang="en-GB" sz="10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Responsible Officer:  Student Services Manager</a:t>
                      </a:r>
                    </a:p>
                    <a:p>
                      <a:pP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en-GB" sz="1100" i="1">
                          <a:solidFill>
                            <a:srgbClr val="2B385F"/>
                          </a:solidFill>
                          <a:effectLst/>
                          <a:latin typeface="Tahoma" panose="020B0604030504040204" pitchFamily="34" charset="0"/>
                          <a:ea typeface="Tahoma" panose="020B0604030504040204" pitchFamily="34" charset="0"/>
                          <a:cs typeface="Tahoma" panose="020B0604030504040204" pitchFamily="34" charset="0"/>
                        </a:rPr>
                        <a:t>Implementation Date:  Session 2024-25</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530714743"/>
                  </a:ext>
                </a:extLst>
              </a:tr>
            </a:tbl>
          </a:graphicData>
        </a:graphic>
      </p:graphicFrame>
    </p:spTree>
    <p:extLst>
      <p:ext uri="{BB962C8B-B14F-4D97-AF65-F5344CB8AC3E}">
        <p14:creationId xmlns:p14="http://schemas.microsoft.com/office/powerpoint/2010/main" val="2914330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20568" y="271338"/>
            <a:ext cx="8808585" cy="971158"/>
          </a:xfrm>
        </p:spPr>
        <p:txBody>
          <a:bodyPr>
            <a:normAutofit/>
          </a:bodyPr>
          <a:lstStyle/>
          <a:p>
            <a:r>
              <a:rPr lang="en-US" sz="3200"/>
              <a:t>C. Prior Year Recommendations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68A35-A31D-6A46-8FCD-CBBBB637BCAE}" type="slidenum">
              <a:rPr kumimoji="0" lang="en-US" sz="1200" b="0" i="0" u="none" strike="noStrike" kern="1200" cap="none" spc="0" normalizeH="0" baseline="0" noProof="0" smtClean="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1BD02A5-29DB-538E-BE60-65E26F686FCA}"/>
              </a:ext>
            </a:extLst>
          </p:cNvPr>
          <p:cNvGraphicFramePr>
            <a:graphicFrameLocks noGrp="1"/>
          </p:cNvGraphicFramePr>
          <p:nvPr>
            <p:extLst>
              <p:ext uri="{D42A27DB-BD31-4B8C-83A1-F6EECF244321}">
                <p14:modId xmlns:p14="http://schemas.microsoft.com/office/powerpoint/2010/main" val="2046962523"/>
              </p:ext>
            </p:extLst>
          </p:nvPr>
        </p:nvGraphicFramePr>
        <p:xfrm>
          <a:off x="961644" y="1366445"/>
          <a:ext cx="10268712" cy="3980987"/>
        </p:xfrm>
        <a:graphic>
          <a:graphicData uri="http://schemas.openxmlformats.org/drawingml/2006/table">
            <a:tbl>
              <a:tblPr firstRow="1" firstCol="1" bandRow="1"/>
              <a:tblGrid>
                <a:gridCol w="601980">
                  <a:extLst>
                    <a:ext uri="{9D8B030D-6E8A-4147-A177-3AD203B41FA5}">
                      <a16:colId xmlns:a16="http://schemas.microsoft.com/office/drawing/2014/main" val="992674767"/>
                    </a:ext>
                  </a:extLst>
                </a:gridCol>
                <a:gridCol w="4087368">
                  <a:extLst>
                    <a:ext uri="{9D8B030D-6E8A-4147-A177-3AD203B41FA5}">
                      <a16:colId xmlns:a16="http://schemas.microsoft.com/office/drawing/2014/main" val="1715877299"/>
                    </a:ext>
                  </a:extLst>
                </a:gridCol>
                <a:gridCol w="868680">
                  <a:extLst>
                    <a:ext uri="{9D8B030D-6E8A-4147-A177-3AD203B41FA5}">
                      <a16:colId xmlns:a16="http://schemas.microsoft.com/office/drawing/2014/main" val="2416195372"/>
                    </a:ext>
                  </a:extLst>
                </a:gridCol>
                <a:gridCol w="4710684">
                  <a:extLst>
                    <a:ext uri="{9D8B030D-6E8A-4147-A177-3AD203B41FA5}">
                      <a16:colId xmlns:a16="http://schemas.microsoft.com/office/drawing/2014/main" val="1175386369"/>
                    </a:ext>
                  </a:extLst>
                </a:gridCol>
              </a:tblGrid>
              <a:tr h="272824">
                <a:tc gridSpan="4">
                  <a:txBody>
                    <a:bodyPr/>
                    <a:lstStyle/>
                    <a:p>
                      <a:pP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Lone Parent Evidence</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C385F"/>
                    </a:solidFill>
                  </a:tcPr>
                </a:tc>
                <a:tc hMerge="1">
                  <a:txBody>
                    <a:bodyPr/>
                    <a:lstStyle/>
                    <a:p>
                      <a:endParaRPr lang="en-GB"/>
                    </a:p>
                  </a:txBody>
                  <a:tcPr/>
                </a:tc>
                <a:tc hMerge="1">
                  <a:txBody>
                    <a:bodyPr/>
                    <a:lstStyle/>
                    <a:p>
                      <a:endParaRPr lang="en-GB"/>
                    </a:p>
                  </a:txBody>
                  <a:tcPr>
                    <a:lnL w="12700" cap="flat" cmpd="sng" algn="ctr">
                      <a:solidFill>
                        <a:srgbClr val="D9D9D9"/>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077214071"/>
                  </a:ext>
                </a:extLst>
              </a:tr>
              <a:tr h="1449632">
                <a:tc gridSpan="4">
                  <a:txBody>
                    <a:bodyPr/>
                    <a:lstStyle/>
                    <a:p>
                      <a:pPr marL="0" lvl="0" indent="0" algn="l">
                        <a:lnSpc>
                          <a:spcPct val="115000"/>
                        </a:lnSpc>
                        <a:spcAft>
                          <a:spcPts val="1000"/>
                        </a:spcAft>
                        <a:buFont typeface="+mj-lt"/>
                        <a:buNone/>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Original Finding</a:t>
                      </a:r>
                    </a:p>
                    <a:p>
                      <a:pPr marL="0" lvl="0" indent="0" algn="l">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Appropriate evidence should be received prior to students receiving any funding awards.</a:t>
                      </a:r>
                    </a:p>
                    <a:p>
                      <a:pPr marL="0" lvl="0" indent="0" algn="l">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During our review, we undertook sample testing of 3 lone parents within our childcare sample across the Colleges. This was to ensure they had been appropriately awarded and supporting evidence was supplied to support any claims. The College were unable to provide evidence of the status of one lone parent.</a:t>
                      </a:r>
                    </a:p>
                    <a:p>
                      <a:pPr marL="0" lvl="0" indent="0" algn="l">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Where appropriate evidence in support of awards isn't present there is a risk students are incorrectly receiving funding.</a:t>
                      </a:r>
                    </a:p>
                    <a:p>
                      <a:pPr marL="0" lvl="0" indent="0" algn="l">
                        <a:lnSpc>
                          <a:spcPct val="115000"/>
                        </a:lnSpc>
                        <a:spcAft>
                          <a:spcPts val="1000"/>
                        </a:spcAft>
                        <a:buFont typeface="+mj-lt"/>
                        <a:buNone/>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Original Recommendation</a:t>
                      </a:r>
                    </a:p>
                    <a:p>
                      <a:pPr marL="0" lvl="0" indent="0" algn="l">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We recommend the College ensure appropriate evidence is gathered and held securely to support any funding awards granted.</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hMerge="1">
                  <a:txBody>
                    <a:bodyPr/>
                    <a:lstStyle/>
                    <a:p>
                      <a:endParaRPr lang="en-GB"/>
                    </a:p>
                  </a:txBody>
                  <a:tcPr/>
                </a:tc>
                <a:tc hMerge="1">
                  <a:txBody>
                    <a:bodyPr/>
                    <a:lstStyle/>
                    <a:p>
                      <a:pPr>
                        <a:lnSpc>
                          <a:spcPct val="115000"/>
                        </a:lnSpc>
                        <a:spcAft>
                          <a:spcPts val="1000"/>
                        </a:spcAft>
                      </a:pP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noFill/>
                  </a:tcPr>
                </a:tc>
                <a:tc hMerge="1">
                  <a:txBody>
                    <a:bodyPr/>
                    <a:lstStyle/>
                    <a:p>
                      <a:endParaRPr lang="en-GB"/>
                    </a:p>
                  </a:txBody>
                  <a:tcPr/>
                </a:tc>
                <a:extLst>
                  <a:ext uri="{0D108BD9-81ED-4DB2-BD59-A6C34878D82A}">
                    <a16:rowId xmlns:a16="http://schemas.microsoft.com/office/drawing/2014/main" val="3097784107"/>
                  </a:ext>
                </a:extLst>
              </a:tr>
              <a:tr h="257803">
                <a:tc>
                  <a:txBody>
                    <a:bodyPr/>
                    <a:lstStyle/>
                    <a:p>
                      <a:pPr marL="0" lvl="0" indent="0" algn="l">
                        <a:lnSpc>
                          <a:spcPct val="115000"/>
                        </a:lnSpc>
                        <a:spcAft>
                          <a:spcPts val="1000"/>
                        </a:spcAft>
                        <a:buFont typeface="+mj-lt"/>
                        <a:buNone/>
                      </a:pPr>
                      <a:r>
                        <a:rPr lang="en-US"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rPr>
                        <a:t>Ref</a:t>
                      </a:r>
                      <a:endParaRPr lang="en-GB"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B385F"/>
                    </a:solidFill>
                  </a:tcPr>
                </a:tc>
                <a:tc>
                  <a:txBody>
                    <a:bodyPr/>
                    <a:lstStyle/>
                    <a:p>
                      <a:pPr marL="0" lvl="0" indent="0" algn="l">
                        <a:lnSpc>
                          <a:spcPct val="115000"/>
                        </a:lnSpc>
                        <a:spcAft>
                          <a:spcPts val="1000"/>
                        </a:spcAft>
                        <a:buFont typeface="+mj-lt"/>
                        <a:buNone/>
                      </a:pPr>
                      <a:r>
                        <a:rPr lang="en-US" sz="1100">
                          <a:solidFill>
                            <a:schemeClr val="bg1"/>
                          </a:solidFill>
                          <a:effectLst/>
                          <a:latin typeface="Tahoma" panose="020B0604030504040204" pitchFamily="34" charset="0"/>
                          <a:ea typeface="Tahoma" panose="020B0604030504040204" pitchFamily="34" charset="0"/>
                          <a:cs typeface="Tahoma" panose="020B0604030504040204" pitchFamily="34" charset="0"/>
                        </a:rPr>
                        <a:t>Finding and Risk</a:t>
                      </a:r>
                      <a:endParaRPr lang="en-GB" sz="110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solidFill>
                      <a:srgbClr val="2B385F"/>
                    </a:solidFill>
                  </a:tcPr>
                </a:tc>
                <a:tc>
                  <a:txBody>
                    <a:bodyPr/>
                    <a:lstStyle/>
                    <a:p>
                      <a:pPr>
                        <a:lnSpc>
                          <a:spcPct val="115000"/>
                        </a:lnSpc>
                        <a:spcAft>
                          <a:spcPts val="1000"/>
                        </a:spcAft>
                      </a:pPr>
                      <a:r>
                        <a:rPr lang="en-US"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rPr>
                        <a:t>Grade</a:t>
                      </a:r>
                      <a:endParaRPr lang="en-GB"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solidFill>
                      <a:srgbClr val="2B385F"/>
                    </a:solidFill>
                  </a:tcPr>
                </a:tc>
                <a:tc>
                  <a:txBody>
                    <a:bodyPr/>
                    <a:lstStyle/>
                    <a:p>
                      <a:pPr>
                        <a:lnSpc>
                          <a:spcPct val="115000"/>
                        </a:lnSpc>
                        <a:spcAft>
                          <a:spcPts val="1000"/>
                        </a:spcAft>
                      </a:pPr>
                      <a:r>
                        <a:rPr lang="en-US"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rPr>
                        <a:t>Recommendation </a:t>
                      </a:r>
                      <a:endParaRPr lang="en-GB" sz="1100">
                        <a:solidFill>
                          <a:schemeClr val="bg1"/>
                        </a:solidFill>
                        <a:effectLst/>
                        <a:highlight>
                          <a:srgbClr val="2B385F"/>
                        </a:highligh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solidFill>
                      <a:srgbClr val="2B385F"/>
                    </a:solidFill>
                  </a:tcPr>
                </a:tc>
                <a:extLst>
                  <a:ext uri="{0D108BD9-81ED-4DB2-BD59-A6C34878D82A}">
                    <a16:rowId xmlns:a16="http://schemas.microsoft.com/office/drawing/2014/main" val="1203440788"/>
                  </a:ext>
                </a:extLst>
              </a:tr>
              <a:tr h="1449632">
                <a:tc>
                  <a:txBody>
                    <a:bodyPr/>
                    <a:lstStyle/>
                    <a:p>
                      <a:pPr marL="0" lvl="0" indent="0" algn="ctr">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1.</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marL="0" lvl="0" indent="0" algn="l">
                        <a:lnSpc>
                          <a:spcPct val="115000"/>
                        </a:lnSpc>
                        <a:spcAft>
                          <a:spcPts val="1000"/>
                        </a:spcAft>
                        <a:buFont typeface="+mj-lt"/>
                        <a:buNone/>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During our 2023/24 review, we found that appropriate evidence was gathered and held securely to support any funding awards granted for lone parents.</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T w="12700" cap="flat" cmpd="sng" algn="ctr">
                      <a:solidFill>
                        <a:srgbClr val="2C385F"/>
                      </a:solidFill>
                      <a:prstDash val="solid"/>
                      <a:round/>
                      <a:headEnd type="none" w="med" len="med"/>
                      <a:tailEnd type="none" w="med" len="med"/>
                    </a:lnT>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Low</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B w="12700" cap="flat" cmpd="sng" algn="ctr">
                      <a:solidFill>
                        <a:srgbClr val="2C385F"/>
                      </a:solidFill>
                      <a:prstDash val="solid"/>
                      <a:round/>
                      <a:headEnd type="none" w="med" len="med"/>
                      <a:tailEnd type="none" w="med" len="med"/>
                    </a:lnB>
                    <a:noFill/>
                  </a:tcPr>
                </a:tc>
                <a:tc>
                  <a:txBody>
                    <a:bodyPr/>
                    <a:lstStyle/>
                    <a:p>
                      <a:pPr>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No further action required.</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35784" marR="35784" marT="11788" marB="23996">
                    <a:lnL w="12700" cap="flat" cmpd="sng" algn="ctr">
                      <a:solidFill>
                        <a:srgbClr val="2C385F"/>
                      </a:solidFill>
                      <a:prstDash val="solid"/>
                      <a:round/>
                      <a:headEnd type="none" w="med" len="med"/>
                      <a:tailEnd type="none" w="med" len="med"/>
                    </a:lnL>
                    <a:lnR w="12700" cap="flat" cmpd="sng" algn="ctr">
                      <a:solidFill>
                        <a:srgbClr val="2C385F"/>
                      </a:solidFill>
                      <a:prstDash val="solid"/>
                      <a:round/>
                      <a:headEnd type="none" w="med" len="med"/>
                      <a:tailEnd type="none" w="med" len="med"/>
                    </a:lnR>
                    <a:lnB w="12700" cap="flat" cmpd="sng" algn="ctr">
                      <a:solidFill>
                        <a:srgbClr val="2C385F"/>
                      </a:solidFill>
                      <a:prstDash val="solid"/>
                      <a:round/>
                      <a:headEnd type="none" w="med" len="med"/>
                      <a:tailEnd type="none" w="med" len="med"/>
                    </a:lnB>
                    <a:noFill/>
                  </a:tcPr>
                </a:tc>
                <a:extLst>
                  <a:ext uri="{0D108BD9-81ED-4DB2-BD59-A6C34878D82A}">
                    <a16:rowId xmlns:a16="http://schemas.microsoft.com/office/drawing/2014/main" val="2380850502"/>
                  </a:ext>
                </a:extLst>
              </a:tr>
            </a:tbl>
          </a:graphicData>
        </a:graphic>
      </p:graphicFrame>
    </p:spTree>
    <p:extLst>
      <p:ext uri="{BB962C8B-B14F-4D97-AF65-F5344CB8AC3E}">
        <p14:creationId xmlns:p14="http://schemas.microsoft.com/office/powerpoint/2010/main" val="176282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a:xfrm>
            <a:off x="861508" y="456894"/>
            <a:ext cx="9069073" cy="971158"/>
          </a:xfrm>
        </p:spPr>
        <p:txBody>
          <a:bodyPr>
            <a:normAutofit/>
          </a:bodyPr>
          <a:lstStyle/>
          <a:p>
            <a:r>
              <a:rPr lang="en-US" sz="3200"/>
              <a:t>D. Grading Structure</a:t>
            </a:r>
          </a:p>
        </p:txBody>
      </p:sp>
      <p:sp>
        <p:nvSpPr>
          <p:cNvPr id="8" name="Rectangle 7">
            <a:extLst>
              <a:ext uri="{FF2B5EF4-FFF2-40B4-BE49-F238E27FC236}">
                <a16:creationId xmlns:a16="http://schemas.microsoft.com/office/drawing/2014/main" id="{4068DCEB-D5F0-C3BE-670E-A1C46CF2BA75}"/>
              </a:ext>
            </a:extLst>
          </p:cNvPr>
          <p:cNvSpPr/>
          <p:nvPr/>
        </p:nvSpPr>
        <p:spPr>
          <a:xfrm>
            <a:off x="861508" y="1544027"/>
            <a:ext cx="10952480" cy="261610"/>
          </a:xfrm>
          <a:prstGeom prst="rect">
            <a:avLst/>
          </a:prstGeom>
        </p:spPr>
        <p:txBody>
          <a:bodyPr wrap="square" lIns="91440" tIns="45720" rIns="91440" bIns="45720" numCol="1" spcCol="252000" anchor="t">
            <a:spAutoFit/>
          </a:bodyPr>
          <a:lstStyle/>
          <a:p>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For each recommendation we make we assign a grading either as High, Medium or Low priority depending upon the degree of risk assessed as outlined below:</a:t>
            </a:r>
          </a:p>
        </p:txBody>
      </p:sp>
      <p:graphicFrame>
        <p:nvGraphicFramePr>
          <p:cNvPr id="9" name="Table 2">
            <a:extLst>
              <a:ext uri="{FF2B5EF4-FFF2-40B4-BE49-F238E27FC236}">
                <a16:creationId xmlns:a16="http://schemas.microsoft.com/office/drawing/2014/main" id="{5E43BAD6-FC1A-F7F8-1267-15920F5149B3}"/>
              </a:ext>
            </a:extLst>
          </p:cNvPr>
          <p:cNvGraphicFramePr>
            <a:graphicFrameLocks noGrp="1"/>
          </p:cNvGraphicFramePr>
          <p:nvPr>
            <p:extLst>
              <p:ext uri="{D42A27DB-BD31-4B8C-83A1-F6EECF244321}">
                <p14:modId xmlns:p14="http://schemas.microsoft.com/office/powerpoint/2010/main" val="1567460052"/>
              </p:ext>
            </p:extLst>
          </p:nvPr>
        </p:nvGraphicFramePr>
        <p:xfrm>
          <a:off x="861508" y="2160336"/>
          <a:ext cx="10513566" cy="1526761"/>
        </p:xfrm>
        <a:graphic>
          <a:graphicData uri="http://schemas.openxmlformats.org/drawingml/2006/table">
            <a:tbl>
              <a:tblPr firstRow="1" bandRow="1">
                <a:tableStyleId>{BC89EF96-8CEA-46FF-86C4-4CE0E7609802}</a:tableStyleId>
              </a:tblPr>
              <a:tblGrid>
                <a:gridCol w="1916576">
                  <a:extLst>
                    <a:ext uri="{9D8B030D-6E8A-4147-A177-3AD203B41FA5}">
                      <a16:colId xmlns:a16="http://schemas.microsoft.com/office/drawing/2014/main" val="3748345523"/>
                    </a:ext>
                  </a:extLst>
                </a:gridCol>
                <a:gridCol w="1916576">
                  <a:extLst>
                    <a:ext uri="{9D8B030D-6E8A-4147-A177-3AD203B41FA5}">
                      <a16:colId xmlns:a16="http://schemas.microsoft.com/office/drawing/2014/main" val="2826939265"/>
                    </a:ext>
                  </a:extLst>
                </a:gridCol>
                <a:gridCol w="6680414">
                  <a:extLst>
                    <a:ext uri="{9D8B030D-6E8A-4147-A177-3AD203B41FA5}">
                      <a16:colId xmlns:a16="http://schemas.microsoft.com/office/drawing/2014/main" val="3123786502"/>
                    </a:ext>
                  </a:extLst>
                </a:gridCol>
              </a:tblGrid>
              <a:tr h="265980">
                <a:tc>
                  <a:txBody>
                    <a:bodyPr/>
                    <a:lstStyle/>
                    <a:p>
                      <a:pPr algn="ct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Grading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385F"/>
                    </a:solidFill>
                  </a:tcPr>
                </a:tc>
                <a:tc>
                  <a:txBody>
                    <a:bodyPr/>
                    <a:lstStyle/>
                    <a:p>
                      <a:pPr algn="ct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385F"/>
                    </a:solidFill>
                  </a:tcPr>
                </a:tc>
                <a:tc>
                  <a:txBody>
                    <a:bodyPr/>
                    <a:lstStyle/>
                    <a:p>
                      <a:pPr algn="ct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Classification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B385F"/>
                    </a:solidFill>
                  </a:tcPr>
                </a:tc>
                <a:extLst>
                  <a:ext uri="{0D108BD9-81ED-4DB2-BD59-A6C34878D82A}">
                    <a16:rowId xmlns:a16="http://schemas.microsoft.com/office/drawing/2014/main" val="2775761754"/>
                  </a:ext>
                </a:extLst>
              </a:tr>
              <a:tr h="497992">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High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GB" sz="1100" kern="1200">
                          <a:solidFill>
                            <a:srgbClr val="2B385F"/>
                          </a:solidFill>
                          <a:latin typeface="Tahoma" panose="020B0604030504040204" pitchFamily="34" charset="0"/>
                          <a:ea typeface="Tahoma" panose="020B0604030504040204" pitchFamily="34" charset="0"/>
                          <a:cs typeface="Tahoma" panose="020B0604030504040204" pitchFamily="34" charset="0"/>
                        </a:rPr>
                        <a:t>Major weakness that we consider needs to be brought to the attention of the </a:t>
                      </a: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the Audit &amp; Risk Management Committee </a:t>
                      </a:r>
                      <a:r>
                        <a:rPr lang="en-GB" sz="1100" kern="1200">
                          <a:solidFill>
                            <a:srgbClr val="2B385F"/>
                          </a:solidFill>
                          <a:latin typeface="Tahoma" panose="020B0604030504040204" pitchFamily="34" charset="0"/>
                          <a:ea typeface="Tahoma" panose="020B0604030504040204" pitchFamily="34" charset="0"/>
                          <a:cs typeface="Tahoma" panose="020B0604030504040204" pitchFamily="34" charset="0"/>
                        </a:rPr>
                        <a:t>and addressed by Senior Management of the College as a matter of urgency</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950199"/>
                  </a:ext>
                </a:extLst>
              </a:tr>
              <a:tr h="330655">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Medium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Medium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000"/>
                        </a:lnSpc>
                      </a:pPr>
                      <a:r>
                        <a:rPr lang="en-GB" sz="1100" kern="1200">
                          <a:solidFill>
                            <a:srgbClr val="2B385F"/>
                          </a:solidFill>
                          <a:latin typeface="Tahoma" panose="020B0604030504040204" pitchFamily="34" charset="0"/>
                          <a:ea typeface="Tahoma" panose="020B0604030504040204" pitchFamily="34" charset="0"/>
                          <a:cs typeface="Tahoma" panose="020B0604030504040204" pitchFamily="34" charset="0"/>
                        </a:rPr>
                        <a:t>Significant issue or weakness which should be addressed by the College as soon as possible</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834199"/>
                  </a:ext>
                </a:extLst>
              </a:tr>
              <a:tr h="432134">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Low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000"/>
                        </a:lnSpc>
                      </a:pPr>
                      <a:r>
                        <a:rPr lang="en-GB" sz="1100" kern="1200">
                          <a:solidFill>
                            <a:srgbClr val="2B385F"/>
                          </a:solidFill>
                          <a:latin typeface="Tahoma" panose="020B0604030504040204" pitchFamily="34" charset="0"/>
                          <a:ea typeface="Tahoma" panose="020B0604030504040204" pitchFamily="34" charset="0"/>
                          <a:cs typeface="Tahoma" panose="020B0604030504040204" pitchFamily="34" charset="0"/>
                        </a:rPr>
                        <a:t>Minor issue or weakness reported where management may wish to consider our recommendation</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659449"/>
                  </a:ext>
                </a:extLst>
              </a:tr>
            </a:tbl>
          </a:graphicData>
        </a:graphic>
      </p:graphicFrame>
      <p:sp>
        <p:nvSpPr>
          <p:cNvPr id="5" name="Slide Number Placeholder 4">
            <a:extLst>
              <a:ext uri="{FF2B5EF4-FFF2-40B4-BE49-F238E27FC236}">
                <a16:creationId xmlns:a16="http://schemas.microsoft.com/office/drawing/2014/main" id="{38D512EE-19D4-4614-75E0-D7E2706ECC98}"/>
              </a:ext>
            </a:extLst>
          </p:cNvPr>
          <p:cNvSpPr>
            <a:spLocks noGrp="1"/>
          </p:cNvSpPr>
          <p:nvPr>
            <p:ph type="sldNum" sz="quarter" idx="14"/>
          </p:nvPr>
        </p:nvSpPr>
        <p:spPr/>
        <p:txBody>
          <a:bodyPr/>
          <a:lstStyle/>
          <a:p>
            <a:fld id="{E0768A35-A31D-6A46-8FCD-CBBBB637BCAE}" type="slidenum">
              <a:rPr lang="en-US" smtClean="0"/>
              <a:pPr/>
              <a:t>18</a:t>
            </a:fld>
            <a:endParaRPr lang="en-US"/>
          </a:p>
        </p:txBody>
      </p:sp>
    </p:spTree>
    <p:extLst>
      <p:ext uri="{BB962C8B-B14F-4D97-AF65-F5344CB8AC3E}">
        <p14:creationId xmlns:p14="http://schemas.microsoft.com/office/powerpoint/2010/main" val="2583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Table of Contents</a:t>
            </a:r>
          </a:p>
        </p:txBody>
      </p:sp>
      <p:graphicFrame>
        <p:nvGraphicFramePr>
          <p:cNvPr id="6" name="Table 6">
            <a:extLst>
              <a:ext uri="{FF2B5EF4-FFF2-40B4-BE49-F238E27FC236}">
                <a16:creationId xmlns:a16="http://schemas.microsoft.com/office/drawing/2014/main" id="{EE5AC851-34B8-4F76-484F-E6BECF2E49AE}"/>
              </a:ext>
            </a:extLst>
          </p:cNvPr>
          <p:cNvGraphicFramePr>
            <a:graphicFrameLocks/>
          </p:cNvGraphicFramePr>
          <p:nvPr>
            <p:extLst>
              <p:ext uri="{D42A27DB-BD31-4B8C-83A1-F6EECF244321}">
                <p14:modId xmlns:p14="http://schemas.microsoft.com/office/powerpoint/2010/main" val="1571821553"/>
              </p:ext>
            </p:extLst>
          </p:nvPr>
        </p:nvGraphicFramePr>
        <p:xfrm>
          <a:off x="861508" y="1547770"/>
          <a:ext cx="8316238" cy="3017520"/>
        </p:xfrm>
        <a:graphic>
          <a:graphicData uri="http://schemas.openxmlformats.org/drawingml/2006/table">
            <a:tbl>
              <a:tblPr firstRow="1" bandRow="1">
                <a:tableStyleId>{BC89EF96-8CEA-46FF-86C4-4CE0E7609802}</a:tableStyleId>
              </a:tblPr>
              <a:tblGrid>
                <a:gridCol w="5696608">
                  <a:extLst>
                    <a:ext uri="{9D8B030D-6E8A-4147-A177-3AD203B41FA5}">
                      <a16:colId xmlns:a16="http://schemas.microsoft.com/office/drawing/2014/main" val="2150258675"/>
                    </a:ext>
                  </a:extLst>
                </a:gridCol>
                <a:gridCol w="2619630">
                  <a:extLst>
                    <a:ext uri="{9D8B030D-6E8A-4147-A177-3AD203B41FA5}">
                      <a16:colId xmlns:a16="http://schemas.microsoft.com/office/drawing/2014/main" val="3362316365"/>
                    </a:ext>
                  </a:extLst>
                </a:gridCol>
              </a:tblGrid>
              <a:tr h="335280">
                <a:tc>
                  <a:txBody>
                    <a:bodyPr/>
                    <a:lstStyle/>
                    <a:p>
                      <a:pPr>
                        <a:spcBef>
                          <a:spcPts val="600"/>
                        </a:spcBef>
                        <a:spcAft>
                          <a:spcPts val="600"/>
                        </a:spcAft>
                      </a:pPr>
                      <a:r>
                        <a:rPr lang="en-GB" sz="1400" b="0">
                          <a:solidFill>
                            <a:srgbClr val="2B385F"/>
                          </a:solidFill>
                          <a:latin typeface="Tahoma" panose="020B0604030504040204" pitchFamily="34" charset="0"/>
                          <a:ea typeface="Tahoma" panose="020B0604030504040204" pitchFamily="34" charset="0"/>
                          <a:cs typeface="Tahoma" panose="020B0604030504040204" pitchFamily="34" charset="0"/>
                        </a:rPr>
                        <a:t>Section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20000"/>
                        <a:lumOff val="80000"/>
                      </a:schemeClr>
                    </a:solidFill>
                  </a:tcPr>
                </a:tc>
                <a:tc>
                  <a:txBody>
                    <a:bodyPr/>
                    <a:lstStyle/>
                    <a:p>
                      <a:pPr algn="ctr">
                        <a:spcBef>
                          <a:spcPts val="600"/>
                        </a:spcBef>
                        <a:spcAft>
                          <a:spcPts val="600"/>
                        </a:spcAft>
                      </a:pPr>
                      <a:r>
                        <a:rPr lang="en-GB" sz="1400" b="0">
                          <a:solidFill>
                            <a:srgbClr val="2B385F"/>
                          </a:solidFill>
                          <a:latin typeface="Tahoma" panose="020B0604030504040204" pitchFamily="34" charset="0"/>
                          <a:ea typeface="Tahoma" panose="020B0604030504040204" pitchFamily="34" charset="0"/>
                          <a:cs typeface="Tahoma" panose="020B0604030504040204" pitchFamily="34" charset="0"/>
                        </a:rPr>
                        <a:t>Page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20000"/>
                        <a:lumOff val="80000"/>
                      </a:schemeClr>
                    </a:solidFill>
                  </a:tcPr>
                </a:tc>
                <a:extLst>
                  <a:ext uri="{0D108BD9-81ED-4DB2-BD59-A6C34878D82A}">
                    <a16:rowId xmlns:a16="http://schemas.microsoft.com/office/drawing/2014/main" val="1538582560"/>
                  </a:ext>
                </a:extLst>
              </a:tr>
              <a:tr h="3352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buFont typeface="+mj-lt"/>
                        <a:buNone/>
                      </a:pPr>
                      <a:r>
                        <a:rPr lang="en-GB" sz="1400" b="0">
                          <a:solidFill>
                            <a:srgbClr val="2B385F"/>
                          </a:solidFill>
                          <a:latin typeface="Tahoma" panose="020B0604030504040204" pitchFamily="34" charset="0"/>
                          <a:ea typeface="Tahoma" panose="020B0604030504040204" pitchFamily="34" charset="0"/>
                          <a:cs typeface="Tahoma" panose="020B0604030504040204" pitchFamily="34" charset="0"/>
                        </a:rPr>
                        <a:t>1. Executive Summary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0">
                          <a:solidFill>
                            <a:srgbClr val="2B385F"/>
                          </a:solidFill>
                          <a:latin typeface="Tahoma" panose="020B0604030504040204" pitchFamily="34" charset="0"/>
                          <a:ea typeface="Tahoma" panose="020B0604030504040204" pitchFamily="34" charset="0"/>
                          <a:cs typeface="Tahoma" panose="020B0604030504040204" pitchFamily="34" charset="0"/>
                        </a:rPr>
                        <a:t>4</a:t>
                      </a:r>
                      <a:endParaRPr lang="en-GB" sz="1400" b="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noFill/>
                  </a:tcPr>
                </a:tc>
                <a:extLst>
                  <a:ext uri="{0D108BD9-81ED-4DB2-BD59-A6C34878D82A}">
                    <a16:rowId xmlns:a16="http://schemas.microsoft.com/office/drawing/2014/main" val="248478255"/>
                  </a:ext>
                </a:extLst>
              </a:tr>
              <a:tr h="335280">
                <a:tc>
                  <a:txBody>
                    <a:bodyPr/>
                    <a:lstStyle/>
                    <a:p>
                      <a:pPr marL="0" indent="0">
                        <a:buFont typeface="+mj-lt"/>
                        <a:buNone/>
                      </a:pPr>
                      <a:r>
                        <a:rPr lang="en-GB" sz="1400" b="0">
                          <a:solidFill>
                            <a:srgbClr val="2B385F"/>
                          </a:solidFill>
                          <a:latin typeface="Tahoma" panose="020B0604030504040204" pitchFamily="34" charset="0"/>
                          <a:ea typeface="Tahoma" panose="020B0604030504040204" pitchFamily="34" charset="0"/>
                          <a:cs typeface="Tahoma" panose="020B0604030504040204" pitchFamily="34" charset="0"/>
                        </a:rPr>
                        <a:t>2. Benchmarking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algn="ctr"/>
                      <a:r>
                        <a:rPr lang="en-US" sz="1400" b="0">
                          <a:solidFill>
                            <a:srgbClr val="2B385F"/>
                          </a:solidFill>
                          <a:latin typeface="Tahoma" panose="020B0604030504040204" pitchFamily="34" charset="0"/>
                          <a:ea typeface="Tahoma" panose="020B0604030504040204" pitchFamily="34" charset="0"/>
                          <a:cs typeface="Tahoma" panose="020B0604030504040204" pitchFamily="34" charset="0"/>
                        </a:rPr>
                        <a:t>6</a:t>
                      </a:r>
                      <a:endParaRPr lang="en-GB" sz="1400" b="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noFill/>
                  </a:tcPr>
                </a:tc>
                <a:extLst>
                  <a:ext uri="{0D108BD9-81ED-4DB2-BD59-A6C34878D82A}">
                    <a16:rowId xmlns:a16="http://schemas.microsoft.com/office/drawing/2014/main" val="2761301535"/>
                  </a:ext>
                </a:extLst>
              </a:tr>
              <a:tr h="3352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indent="-342900">
                        <a:buFont typeface="+mj-lt"/>
                        <a:buNone/>
                      </a:pPr>
                      <a:r>
                        <a:rPr lang="en-US" sz="1400" b="0" baseline="0">
                          <a:solidFill>
                            <a:srgbClr val="2B385F"/>
                          </a:solidFill>
                          <a:latin typeface="Tahoma" panose="020B0604030504040204" pitchFamily="34" charset="0"/>
                          <a:ea typeface="Tahoma" panose="020B0604030504040204" pitchFamily="34" charset="0"/>
                          <a:cs typeface="Tahoma" panose="020B0604030504040204" pitchFamily="34" charset="0"/>
                        </a:rPr>
                        <a:t>3. Audit Arrangements </a:t>
                      </a:r>
                      <a:endParaRPr lang="en-GB" sz="1400" b="0" baseline="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0">
                          <a:solidFill>
                            <a:srgbClr val="2B385F"/>
                          </a:solidFill>
                          <a:latin typeface="Tahoma" panose="020B0604030504040204" pitchFamily="34" charset="0"/>
                          <a:ea typeface="Tahoma" panose="020B0604030504040204" pitchFamily="34" charset="0"/>
                          <a:cs typeface="Tahoma" panose="020B0604030504040204" pitchFamily="34" charset="0"/>
                        </a:rPr>
                        <a:t>7</a:t>
                      </a:r>
                      <a:endParaRPr lang="en-GB" sz="1400" b="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702900"/>
                  </a:ext>
                </a:extLst>
              </a:tr>
              <a:tr h="335280">
                <a:tc>
                  <a:txBody>
                    <a:bodyPr/>
                    <a:lstStyle/>
                    <a:p>
                      <a:pPr marL="342900" indent="-342900">
                        <a:buFont typeface="+mj-lt"/>
                        <a:buNone/>
                      </a:pPr>
                      <a:r>
                        <a:rPr lang="en-GB" sz="1400" b="0" i="0">
                          <a:solidFill>
                            <a:srgbClr val="2B385F"/>
                          </a:solidFill>
                          <a:latin typeface="Tahoma" panose="020B0604030504040204" pitchFamily="34" charset="0"/>
                          <a:ea typeface="Tahoma" panose="020B0604030504040204" pitchFamily="34" charset="0"/>
                          <a:cs typeface="Tahoma" panose="020B0604030504040204" pitchFamily="34" charset="0"/>
                        </a:rPr>
                        <a:t>Appendices:</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b="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90345"/>
                  </a:ext>
                </a:extLst>
              </a:tr>
              <a:tr h="335280">
                <a:tc>
                  <a:txBody>
                    <a:bodyPr/>
                    <a:lstStyle/>
                    <a:p>
                      <a:pPr marL="342900" indent="-342900">
                        <a:buFont typeface="+mj-lt"/>
                        <a:buNone/>
                      </a:pPr>
                      <a:r>
                        <a:rPr lang="en-US" sz="1400" b="0" i="0">
                          <a:solidFill>
                            <a:srgbClr val="2B385F"/>
                          </a:solidFill>
                          <a:latin typeface="Tahoma" panose="020B0604030504040204" pitchFamily="34" charset="0"/>
                          <a:ea typeface="Tahoma" panose="020B0604030504040204" pitchFamily="34" charset="0"/>
                          <a:cs typeface="Tahoma" panose="020B0604030504040204" pitchFamily="34" charset="0"/>
                        </a:rPr>
                        <a:t>A. Summary of Returns</a:t>
                      </a:r>
                      <a:endParaRPr lang="en-GB" sz="1400" b="0" i="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a:solidFill>
                            <a:srgbClr val="2B385F"/>
                          </a:solidFill>
                          <a:latin typeface="Tahoma" panose="020B0604030504040204" pitchFamily="34" charset="0"/>
                          <a:ea typeface="Tahoma" panose="020B0604030504040204" pitchFamily="34" charset="0"/>
                          <a:cs typeface="Tahoma" panose="020B0604030504040204" pitchFamily="34" charset="0"/>
                        </a:rPr>
                        <a:t>9</a:t>
                      </a:r>
                      <a:endParaRPr lang="en-GB" sz="1400" b="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8859378"/>
                  </a:ext>
                </a:extLst>
              </a:tr>
              <a:tr h="335280">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GB" sz="1400" i="0">
                          <a:solidFill>
                            <a:srgbClr val="2B385F"/>
                          </a:solidFill>
                          <a:latin typeface="Tahoma" panose="020B0604030504040204" pitchFamily="34" charset="0"/>
                          <a:ea typeface="Tahoma" panose="020B0604030504040204" pitchFamily="34" charset="0"/>
                          <a:cs typeface="Tahoma" panose="020B0604030504040204" pitchFamily="34" charset="0"/>
                        </a:rPr>
                        <a:t>B. Current Year Recommendations</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rgbClr val="2B385F"/>
                          </a:solidFill>
                          <a:latin typeface="Tahoma" panose="020B0604030504040204" pitchFamily="34" charset="0"/>
                          <a:ea typeface="Tahoma" panose="020B0604030504040204" pitchFamily="34" charset="0"/>
                          <a:cs typeface="Tahoma" panose="020B0604030504040204" pitchFamily="34" charset="0"/>
                        </a:rPr>
                        <a:t>13</a:t>
                      </a:r>
                      <a:endParaRPr lang="en-GB" sz="14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7181376"/>
                  </a:ext>
                </a:extLst>
              </a:tr>
              <a:tr h="335280">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i="0">
                          <a:solidFill>
                            <a:srgbClr val="2B385F"/>
                          </a:solidFill>
                          <a:latin typeface="Tahoma" panose="020B0604030504040204" pitchFamily="34" charset="0"/>
                          <a:ea typeface="Tahoma" panose="020B0604030504040204" pitchFamily="34" charset="0"/>
                          <a:cs typeface="Tahoma" panose="020B0604030504040204" pitchFamily="34" charset="0"/>
                        </a:rPr>
                        <a:t>C. Prior Year Recommendations </a:t>
                      </a:r>
                      <a:endParaRPr lang="en-GB" sz="1400" i="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rgbClr val="2B385F"/>
                          </a:solidFill>
                          <a:latin typeface="Tahoma" panose="020B0604030504040204" pitchFamily="34" charset="0"/>
                          <a:ea typeface="Tahoma" panose="020B0604030504040204" pitchFamily="34" charset="0"/>
                          <a:cs typeface="Tahoma" panose="020B0604030504040204" pitchFamily="34" charset="0"/>
                        </a:rPr>
                        <a:t>17</a:t>
                      </a:r>
                      <a:endParaRPr lang="en-GB" sz="14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3726496"/>
                  </a:ext>
                </a:extLst>
              </a:tr>
              <a:tr h="335280">
                <a:tc>
                  <a:txBody>
                    <a:bodyPr/>
                    <a:lstStyle/>
                    <a:p>
                      <a:pPr marL="342900" marR="0" indent="-342900" algn="l" defTabSz="914400" rtl="0" eaLnBrk="1" fontAlgn="auto" latinLnBrk="0" hangingPunct="1">
                        <a:lnSpc>
                          <a:spcPct val="100000"/>
                        </a:lnSpc>
                        <a:spcBef>
                          <a:spcPts val="0"/>
                        </a:spcBef>
                        <a:spcAft>
                          <a:spcPts val="0"/>
                        </a:spcAft>
                        <a:buClrTx/>
                        <a:buSzTx/>
                        <a:buFont typeface="+mj-lt"/>
                        <a:buNone/>
                        <a:tabLst/>
                        <a:defRPr/>
                      </a:pPr>
                      <a:r>
                        <a:rPr lang="en-US" sz="1400" i="0">
                          <a:solidFill>
                            <a:srgbClr val="2B385F"/>
                          </a:solidFill>
                          <a:latin typeface="Tahoma" panose="020B0604030504040204" pitchFamily="34" charset="0"/>
                          <a:ea typeface="Tahoma" panose="020B0604030504040204" pitchFamily="34" charset="0"/>
                          <a:cs typeface="Tahoma" panose="020B0604030504040204" pitchFamily="34" charset="0"/>
                        </a:rPr>
                        <a:t>D. Grading Structure</a:t>
                      </a:r>
                      <a:endParaRPr lang="en-GB" sz="1400" i="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a:solidFill>
                            <a:srgbClr val="2B385F"/>
                          </a:solidFill>
                          <a:latin typeface="Tahoma" panose="020B0604030504040204" pitchFamily="34" charset="0"/>
                          <a:ea typeface="Tahoma" panose="020B0604030504040204" pitchFamily="34" charset="0"/>
                          <a:cs typeface="Tahoma" panose="020B0604030504040204" pitchFamily="34" charset="0"/>
                        </a:rPr>
                        <a:t>18</a:t>
                      </a:r>
                      <a:endParaRPr lang="en-GB" sz="14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477367"/>
                  </a:ext>
                </a:extLst>
              </a:tr>
            </a:tbl>
          </a:graphicData>
        </a:graphic>
      </p:graphicFrame>
      <p:sp>
        <p:nvSpPr>
          <p:cNvPr id="3" name="Slide Number Placeholder 2">
            <a:extLst>
              <a:ext uri="{FF2B5EF4-FFF2-40B4-BE49-F238E27FC236}">
                <a16:creationId xmlns:a16="http://schemas.microsoft.com/office/drawing/2014/main" id="{7CB36EE8-4423-9A3B-A39F-87A3E0E4D746}"/>
              </a:ext>
            </a:extLst>
          </p:cNvPr>
          <p:cNvSpPr>
            <a:spLocks noGrp="1"/>
          </p:cNvSpPr>
          <p:nvPr>
            <p:ph type="sldNum" sz="quarter" idx="14"/>
          </p:nvPr>
        </p:nvSpPr>
        <p:spPr/>
        <p:txBody>
          <a:bodyPr/>
          <a:lstStyle/>
          <a:p>
            <a:fld id="{E0768A35-A31D-6A46-8FCD-CBBBB637BCAE}" type="slidenum">
              <a:rPr lang="en-US" smtClean="0"/>
              <a:pPr/>
              <a:t>2</a:t>
            </a:fld>
            <a:endParaRPr lang="en-US"/>
          </a:p>
        </p:txBody>
      </p:sp>
    </p:spTree>
    <p:extLst>
      <p:ext uri="{BB962C8B-B14F-4D97-AF65-F5344CB8AC3E}">
        <p14:creationId xmlns:p14="http://schemas.microsoft.com/office/powerpoint/2010/main" val="208985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Disclaimer</a:t>
            </a:r>
          </a:p>
        </p:txBody>
      </p:sp>
      <p:sp>
        <p:nvSpPr>
          <p:cNvPr id="3" name="Slide Number Placeholder 2">
            <a:extLst>
              <a:ext uri="{FF2B5EF4-FFF2-40B4-BE49-F238E27FC236}">
                <a16:creationId xmlns:a16="http://schemas.microsoft.com/office/drawing/2014/main" id="{7CB36EE8-4423-9A3B-A39F-87A3E0E4D746}"/>
              </a:ext>
            </a:extLst>
          </p:cNvPr>
          <p:cNvSpPr>
            <a:spLocks noGrp="1"/>
          </p:cNvSpPr>
          <p:nvPr>
            <p:ph type="sldNum" sz="quarter" idx="14"/>
          </p:nvPr>
        </p:nvSpPr>
        <p:spPr/>
        <p:txBody>
          <a:bodyPr/>
          <a:lstStyle/>
          <a:p>
            <a:fld id="{E0768A35-A31D-6A46-8FCD-CBBBB637BCAE}" type="slidenum">
              <a:rPr lang="en-US" smtClean="0"/>
              <a:pPr/>
              <a:t>3</a:t>
            </a:fld>
            <a:endParaRPr lang="en-US"/>
          </a:p>
        </p:txBody>
      </p:sp>
      <p:sp>
        <p:nvSpPr>
          <p:cNvPr id="4" name="TextBox 3">
            <a:extLst>
              <a:ext uri="{FF2B5EF4-FFF2-40B4-BE49-F238E27FC236}">
                <a16:creationId xmlns:a16="http://schemas.microsoft.com/office/drawing/2014/main" id="{0D45BA63-5E13-289F-0B8B-40A8C699DBF6}"/>
              </a:ext>
            </a:extLst>
          </p:cNvPr>
          <p:cNvSpPr txBox="1"/>
          <p:nvPr/>
        </p:nvSpPr>
        <p:spPr>
          <a:xfrm>
            <a:off x="746228" y="1664265"/>
            <a:ext cx="10074172" cy="1954381"/>
          </a:xfrm>
          <a:prstGeom prst="rect">
            <a:avLst/>
          </a:prstGeom>
          <a:noFill/>
        </p:spPr>
        <p:txBody>
          <a:bodyPr wrap="square">
            <a:spAutoFit/>
          </a:bodyPr>
          <a:lstStyle/>
          <a:p>
            <a:r>
              <a:rPr lang="en-US" sz="1100" i="1">
                <a:solidFill>
                  <a:srgbClr val="2B385F"/>
                </a:solidFill>
                <a:latin typeface="Tahoma" panose="020B0604030504040204" pitchFamily="34" charset="0"/>
                <a:ea typeface="Tahoma" panose="020B0604030504040204" pitchFamily="34" charset="0"/>
                <a:cs typeface="Tahoma" panose="020B0604030504040204" pitchFamily="34" charset="0"/>
              </a:rPr>
              <a:t>The matters raised in this report came to our attention during the course of our audit and are not necessarily a comprehensive statement of all weaknesses that exist or all improvements that might be made.  </a:t>
            </a:r>
          </a:p>
          <a:p>
            <a:endParaRPr lang="en-US" sz="1100" i="1">
              <a:solidFill>
                <a:srgbClr val="2B385F"/>
              </a:solidFill>
              <a:latin typeface="Tahoma" panose="020B0604030504040204" pitchFamily="34" charset="0"/>
              <a:ea typeface="Tahoma" panose="020B0604030504040204" pitchFamily="34" charset="0"/>
              <a:cs typeface="Tahoma" panose="020B0604030504040204" pitchFamily="34" charset="0"/>
            </a:endParaRPr>
          </a:p>
          <a:p>
            <a:r>
              <a:rPr lang="en-US" sz="1100" i="1">
                <a:solidFill>
                  <a:srgbClr val="2B385F"/>
                </a:solidFill>
                <a:latin typeface="Tahoma" panose="020B0604030504040204" pitchFamily="34" charset="0"/>
                <a:ea typeface="Tahoma" panose="020B0604030504040204" pitchFamily="34" charset="0"/>
                <a:cs typeface="Tahoma" panose="020B0604030504040204" pitchFamily="34" charset="0"/>
              </a:rPr>
              <a:t>This report has been prepared solely for UHI North, West and Hebrides individual use and should not be quoted in whole or in part without prior written consent.  No responsibility to any third party is accepted as the report has not been prepared, and is not intended, for any third party.</a:t>
            </a:r>
          </a:p>
          <a:p>
            <a:endParaRPr lang="en-US" sz="1100" i="1">
              <a:solidFill>
                <a:srgbClr val="2B385F"/>
              </a:solidFill>
              <a:latin typeface="Tahoma" panose="020B0604030504040204" pitchFamily="34" charset="0"/>
              <a:ea typeface="Tahoma" panose="020B0604030504040204" pitchFamily="34" charset="0"/>
              <a:cs typeface="Tahoma" panose="020B0604030504040204" pitchFamily="34" charset="0"/>
            </a:endParaRPr>
          </a:p>
          <a:p>
            <a:r>
              <a:rPr lang="en-US" sz="1100" i="1">
                <a:solidFill>
                  <a:srgbClr val="2B385F"/>
                </a:solidFill>
                <a:latin typeface="Tahoma" panose="020B0604030504040204" pitchFamily="34" charset="0"/>
                <a:ea typeface="Tahoma" panose="020B0604030504040204" pitchFamily="34" charset="0"/>
                <a:cs typeface="Tahoma" panose="020B0604030504040204" pitchFamily="34" charset="0"/>
              </a:rPr>
              <a:t>We emphasise that the responsibility for a sound system of internal control rests with management and work performed by internal audit should not be relied upon to identify all system weaknesses that may exist.  Neither should internal audit be relied upon to identify all circumstances of fraud or irregularity should there be any although our audit procedures are designed so that any material irregularity has a reasonable probability of discovery.  Even sound systems of control may not be proof against collusive fraud.  Internal audit procedures are designed to focus on areas that are considered to be of greatest risk and significance.</a:t>
            </a:r>
          </a:p>
        </p:txBody>
      </p:sp>
    </p:spTree>
    <p:extLst>
      <p:ext uri="{BB962C8B-B14F-4D97-AF65-F5344CB8AC3E}">
        <p14:creationId xmlns:p14="http://schemas.microsoft.com/office/powerpoint/2010/main" val="172584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1. Executive Summary</a:t>
            </a:r>
          </a:p>
        </p:txBody>
      </p:sp>
      <p:sp>
        <p:nvSpPr>
          <p:cNvPr id="4" name="Rectangle 3">
            <a:extLst>
              <a:ext uri="{FF2B5EF4-FFF2-40B4-BE49-F238E27FC236}">
                <a16:creationId xmlns:a16="http://schemas.microsoft.com/office/drawing/2014/main" id="{EB0B7C22-B7B1-A7A1-5424-A9A351DED185}"/>
              </a:ext>
            </a:extLst>
          </p:cNvPr>
          <p:cNvSpPr/>
          <p:nvPr/>
        </p:nvSpPr>
        <p:spPr>
          <a:xfrm>
            <a:off x="861508" y="1428052"/>
            <a:ext cx="10668738" cy="1319015"/>
          </a:xfrm>
          <a:prstGeom prst="rect">
            <a:avLst/>
          </a:prstGeom>
        </p:spPr>
        <p:txBody>
          <a:bodyPr wrap="square" lIns="91440" tIns="45720" rIns="91440" bIns="45720" numCol="1" spcCol="252000" anchor="t">
            <a:spAutoFit/>
          </a:bodyPr>
          <a:lstStyle/>
          <a:p>
            <a:pPr>
              <a:lnSpc>
                <a:spcPts val="2000"/>
              </a:lnSpc>
              <a:spcAft>
                <a:spcPts val="600"/>
              </a:spcAft>
            </a:pP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Introduction</a:t>
            </a:r>
          </a:p>
          <a:p>
            <a:pPr marL="0" indent="0" algn="just">
              <a:spcBef>
                <a:spcPts val="290"/>
              </a:spcBef>
              <a:spcAft>
                <a:spcPts val="1000"/>
              </a:spcAft>
              <a:buNone/>
            </a:pPr>
            <a:r>
              <a:rPr lang="en-GB" sz="110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This report has been prepared following the conclusion of our audit of the Student Support Funds for the year ended 31 </a:t>
            </a: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July 2024</a:t>
            </a:r>
            <a:r>
              <a:rPr lang="en-GB" sz="110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p>
            <a:pPr marL="0" indent="0" algn="just">
              <a:spcBef>
                <a:spcPts val="290"/>
              </a:spcBef>
              <a:spcAft>
                <a:spcPts val="1000"/>
              </a:spcAft>
              <a:buNone/>
            </a:pP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The audit certificate for the Scottish Funding Council (SFC) funds was submitted on 4 October 2024. </a:t>
            </a:r>
          </a:p>
          <a:p>
            <a:pPr>
              <a:lnSpc>
                <a:spcPts val="2000"/>
              </a:lnSpc>
            </a:pP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Summary of Recommendations</a:t>
            </a:r>
          </a:p>
        </p:txBody>
      </p:sp>
      <p:sp>
        <p:nvSpPr>
          <p:cNvPr id="3" name="Slide Number Placeholder 2">
            <a:extLst>
              <a:ext uri="{FF2B5EF4-FFF2-40B4-BE49-F238E27FC236}">
                <a16:creationId xmlns:a16="http://schemas.microsoft.com/office/drawing/2014/main" id="{2AE7656B-C45D-1576-EC5C-C60C6DB4105F}"/>
              </a:ext>
            </a:extLst>
          </p:cNvPr>
          <p:cNvSpPr>
            <a:spLocks noGrp="1"/>
          </p:cNvSpPr>
          <p:nvPr>
            <p:ph type="sldNum" sz="quarter" idx="14"/>
          </p:nvPr>
        </p:nvSpPr>
        <p:spPr/>
        <p:txBody>
          <a:bodyPr/>
          <a:lstStyle/>
          <a:p>
            <a:fld id="{E0768A35-A31D-6A46-8FCD-CBBBB637BCAE}" type="slidenum">
              <a:rPr lang="en-US" smtClean="0"/>
              <a:pPr/>
              <a:t>4</a:t>
            </a:fld>
            <a:endParaRPr lang="en-US"/>
          </a:p>
        </p:txBody>
      </p:sp>
      <p:graphicFrame>
        <p:nvGraphicFramePr>
          <p:cNvPr id="5" name="Table 4">
            <a:extLst>
              <a:ext uri="{FF2B5EF4-FFF2-40B4-BE49-F238E27FC236}">
                <a16:creationId xmlns:a16="http://schemas.microsoft.com/office/drawing/2014/main" id="{8B681239-6442-0834-9DC4-256620E55320}"/>
              </a:ext>
            </a:extLst>
          </p:cNvPr>
          <p:cNvGraphicFramePr>
            <a:graphicFrameLocks noGrp="1"/>
          </p:cNvGraphicFramePr>
          <p:nvPr>
            <p:extLst>
              <p:ext uri="{D42A27DB-BD31-4B8C-83A1-F6EECF244321}">
                <p14:modId xmlns:p14="http://schemas.microsoft.com/office/powerpoint/2010/main" val="3051416248"/>
              </p:ext>
            </p:extLst>
          </p:nvPr>
        </p:nvGraphicFramePr>
        <p:xfrm>
          <a:off x="861508" y="3134666"/>
          <a:ext cx="9294097" cy="763723"/>
        </p:xfrm>
        <a:graphic>
          <a:graphicData uri="http://schemas.openxmlformats.org/drawingml/2006/table">
            <a:tbl>
              <a:tblPr firstRow="1" bandRow="1"/>
              <a:tblGrid>
                <a:gridCol w="3156485">
                  <a:extLst>
                    <a:ext uri="{9D8B030D-6E8A-4147-A177-3AD203B41FA5}">
                      <a16:colId xmlns:a16="http://schemas.microsoft.com/office/drawing/2014/main" val="1668017747"/>
                    </a:ext>
                  </a:extLst>
                </a:gridCol>
                <a:gridCol w="1534821">
                  <a:extLst>
                    <a:ext uri="{9D8B030D-6E8A-4147-A177-3AD203B41FA5}">
                      <a16:colId xmlns:a16="http://schemas.microsoft.com/office/drawing/2014/main" val="2869803891"/>
                    </a:ext>
                  </a:extLst>
                </a:gridCol>
                <a:gridCol w="1681789">
                  <a:extLst>
                    <a:ext uri="{9D8B030D-6E8A-4147-A177-3AD203B41FA5}">
                      <a16:colId xmlns:a16="http://schemas.microsoft.com/office/drawing/2014/main" val="4020244029"/>
                    </a:ext>
                  </a:extLst>
                </a:gridCol>
                <a:gridCol w="1416244">
                  <a:extLst>
                    <a:ext uri="{9D8B030D-6E8A-4147-A177-3AD203B41FA5}">
                      <a16:colId xmlns:a16="http://schemas.microsoft.com/office/drawing/2014/main" val="2663065434"/>
                    </a:ext>
                  </a:extLst>
                </a:gridCol>
                <a:gridCol w="1504758">
                  <a:extLst>
                    <a:ext uri="{9D8B030D-6E8A-4147-A177-3AD203B41FA5}">
                      <a16:colId xmlns:a16="http://schemas.microsoft.com/office/drawing/2014/main" val="3078245664"/>
                    </a:ext>
                  </a:extLst>
                </a:gridCol>
              </a:tblGrid>
              <a:tr h="33700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a:ln>
                            <a:noFill/>
                          </a:ln>
                          <a:solidFill>
                            <a:schemeClr val="bg1"/>
                          </a:solidFill>
                          <a:latin typeface="Tahoma" panose="020B0604030504040204" pitchFamily="34" charset="0"/>
                          <a:ea typeface="Tahoma" panose="020B0604030504040204" pitchFamily="34" charset="0"/>
                          <a:cs typeface="Tahoma" panose="020B0604030504040204" pitchFamily="34" charset="0"/>
                        </a:rPr>
                        <a:t>Current Year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171143648"/>
                  </a:ext>
                </a:extLst>
              </a:tr>
              <a:tr h="2184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100" b="0" strike="noStrike">
                          <a:solidFill>
                            <a:srgbClr val="2B385F"/>
                          </a:solidFill>
                          <a:latin typeface="Tahoma" panose="020B0604030504040204" pitchFamily="34" charset="0"/>
                          <a:ea typeface="Tahoma" panose="020B0604030504040204" pitchFamily="34" charset="0"/>
                          <a:cs typeface="Tahoma" panose="020B0604030504040204" pitchFamily="34" charset="0"/>
                        </a:rPr>
                        <a:t>SSF Audit 2023/24</a:t>
                      </a:r>
                    </a:p>
                    <a:p>
                      <a:pPr algn="l"/>
                      <a:endParaRPr lang="en-GB" sz="1100" b="0" strike="sngStrike">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11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en-GB" sz="11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11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a:solidFill>
                            <a:schemeClr val="tx1"/>
                          </a:solidFill>
                          <a:latin typeface="Tahoma" panose="020B0604030504040204" pitchFamily="34" charset="0"/>
                          <a:ea typeface="Tahoma" panose="020B0604030504040204" pitchFamily="34" charset="0"/>
                          <a:cs typeface="Tahoma" panose="020B0604030504040204" pitchFamily="34" charset="0"/>
                        </a:rPr>
                        <a:t>3</a:t>
                      </a:r>
                      <a:endParaRPr lang="en-GB" sz="1100"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3509207"/>
                  </a:ext>
                </a:extLst>
              </a:tr>
            </a:tbl>
          </a:graphicData>
        </a:graphic>
      </p:graphicFrame>
      <p:graphicFrame>
        <p:nvGraphicFramePr>
          <p:cNvPr id="6" name="Table 5">
            <a:extLst>
              <a:ext uri="{FF2B5EF4-FFF2-40B4-BE49-F238E27FC236}">
                <a16:creationId xmlns:a16="http://schemas.microsoft.com/office/drawing/2014/main" id="{15126C74-5AD0-90AA-E37D-0839A6772E4B}"/>
              </a:ext>
            </a:extLst>
          </p:cNvPr>
          <p:cNvGraphicFramePr>
            <a:graphicFrameLocks noGrp="1"/>
          </p:cNvGraphicFramePr>
          <p:nvPr>
            <p:extLst>
              <p:ext uri="{D42A27DB-BD31-4B8C-83A1-F6EECF244321}">
                <p14:modId xmlns:p14="http://schemas.microsoft.com/office/powerpoint/2010/main" val="2192862994"/>
              </p:ext>
            </p:extLst>
          </p:nvPr>
        </p:nvGraphicFramePr>
        <p:xfrm>
          <a:off x="861508" y="4181813"/>
          <a:ext cx="9294097" cy="1019439"/>
        </p:xfrm>
        <a:graphic>
          <a:graphicData uri="http://schemas.openxmlformats.org/drawingml/2006/table">
            <a:tbl>
              <a:tblPr firstRow="1" bandRow="1"/>
              <a:tblGrid>
                <a:gridCol w="3156485">
                  <a:extLst>
                    <a:ext uri="{9D8B030D-6E8A-4147-A177-3AD203B41FA5}">
                      <a16:colId xmlns:a16="http://schemas.microsoft.com/office/drawing/2014/main" val="710369422"/>
                    </a:ext>
                  </a:extLst>
                </a:gridCol>
                <a:gridCol w="1534821">
                  <a:extLst>
                    <a:ext uri="{9D8B030D-6E8A-4147-A177-3AD203B41FA5}">
                      <a16:colId xmlns:a16="http://schemas.microsoft.com/office/drawing/2014/main" val="779683174"/>
                    </a:ext>
                  </a:extLst>
                </a:gridCol>
                <a:gridCol w="1681789">
                  <a:extLst>
                    <a:ext uri="{9D8B030D-6E8A-4147-A177-3AD203B41FA5}">
                      <a16:colId xmlns:a16="http://schemas.microsoft.com/office/drawing/2014/main" val="3878271175"/>
                    </a:ext>
                  </a:extLst>
                </a:gridCol>
                <a:gridCol w="1416244">
                  <a:extLst>
                    <a:ext uri="{9D8B030D-6E8A-4147-A177-3AD203B41FA5}">
                      <a16:colId xmlns:a16="http://schemas.microsoft.com/office/drawing/2014/main" val="3555612929"/>
                    </a:ext>
                  </a:extLst>
                </a:gridCol>
                <a:gridCol w="1504758">
                  <a:extLst>
                    <a:ext uri="{9D8B030D-6E8A-4147-A177-3AD203B41FA5}">
                      <a16:colId xmlns:a16="http://schemas.microsoft.com/office/drawing/2014/main" val="2649592184"/>
                    </a:ext>
                  </a:extLst>
                </a:gridCol>
              </a:tblGrid>
              <a:tr h="33981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a:ln>
                            <a:noFill/>
                          </a:ln>
                          <a:solidFill>
                            <a:schemeClr val="bg1"/>
                          </a:solidFill>
                          <a:latin typeface="Tahoma" panose="020B0604030504040204" pitchFamily="34" charset="0"/>
                          <a:ea typeface="Tahoma" panose="020B0604030504040204" pitchFamily="34" charset="0"/>
                          <a:cs typeface="Tahoma" panose="020B0604030504040204" pitchFamily="34" charset="0"/>
                        </a:rPr>
                        <a:t>Prior Year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b="1">
                          <a:solidFill>
                            <a:schemeClr val="bg1"/>
                          </a:solidFill>
                          <a:latin typeface="Tahoma" panose="020B0604030504040204" pitchFamily="34" charset="0"/>
                          <a:ea typeface="Tahoma" panose="020B0604030504040204" pitchFamily="34" charset="0"/>
                          <a:cs typeface="Tahoma" panose="020B060403050404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813106128"/>
                  </a:ext>
                </a:extLst>
              </a:tr>
              <a:tr h="339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strike="noStrike">
                          <a:solidFill>
                            <a:schemeClr val="tx1"/>
                          </a:solidFill>
                          <a:latin typeface="Tahoma" panose="020B0604030504040204" pitchFamily="34" charset="0"/>
                          <a:ea typeface="Tahoma" panose="020B0604030504040204" pitchFamily="34" charset="0"/>
                          <a:cs typeface="Tahoma" panose="020B0604030504040204" pitchFamily="34" charset="0"/>
                        </a:rPr>
                        <a:t>Fully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a:solidFill>
                            <a:schemeClr val="tx1"/>
                          </a:solidFill>
                          <a:latin typeface="Tahoma" panose="020B0604030504040204" pitchFamily="34" charset="0"/>
                          <a:ea typeface="Tahoma" panose="020B0604030504040204" pitchFamily="34" charset="0"/>
                          <a:cs typeface="Tahoma" panose="020B060403050404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421813"/>
                  </a:ext>
                </a:extLst>
              </a:tr>
              <a:tr h="339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strike="noStrike">
                          <a:solidFill>
                            <a:schemeClr val="tx1"/>
                          </a:solidFill>
                          <a:latin typeface="Tahoma" panose="020B0604030504040204" pitchFamily="34" charset="0"/>
                          <a:ea typeface="Tahoma" panose="020B0604030504040204" pitchFamily="34" charset="0"/>
                          <a:cs typeface="Tahoma" panose="020B0604030504040204" pitchFamily="34" charset="0"/>
                        </a:rPr>
                        <a:t>Total</a:t>
                      </a:r>
                      <a:endParaRPr lang="en-GB" sz="1100" b="0" strike="noStrike">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1100"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GB" sz="1100"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GB" sz="1100" b="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GB" sz="1100" b="1">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0283339"/>
                  </a:ext>
                </a:extLst>
              </a:tr>
            </a:tbl>
          </a:graphicData>
        </a:graphic>
      </p:graphicFrame>
    </p:spTree>
    <p:extLst>
      <p:ext uri="{BB962C8B-B14F-4D97-AF65-F5344CB8AC3E}">
        <p14:creationId xmlns:p14="http://schemas.microsoft.com/office/powerpoint/2010/main" val="201465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1. Executive Summary</a:t>
            </a:r>
          </a:p>
        </p:txBody>
      </p:sp>
      <p:sp>
        <p:nvSpPr>
          <p:cNvPr id="3" name="Rectangle 2">
            <a:extLst>
              <a:ext uri="{FF2B5EF4-FFF2-40B4-BE49-F238E27FC236}">
                <a16:creationId xmlns:a16="http://schemas.microsoft.com/office/drawing/2014/main" id="{7F4489E5-74A6-DF02-D3D8-10979A0B5207}"/>
              </a:ext>
            </a:extLst>
          </p:cNvPr>
          <p:cNvSpPr/>
          <p:nvPr/>
        </p:nvSpPr>
        <p:spPr>
          <a:xfrm>
            <a:off x="861508" y="1389005"/>
            <a:ext cx="10668738" cy="316562"/>
          </a:xfrm>
          <a:prstGeom prst="rect">
            <a:avLst/>
          </a:prstGeom>
        </p:spPr>
        <p:txBody>
          <a:bodyPr wrap="square" lIns="91440" tIns="45720" rIns="91440" bIns="45720" numCol="1" spcCol="252000" anchor="t">
            <a:spAutoFit/>
          </a:bodyPr>
          <a:lstStyle/>
          <a:p>
            <a:pPr>
              <a:lnSpc>
                <a:spcPts val="2000"/>
              </a:lnSpc>
            </a:pP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Conclusion</a:t>
            </a:r>
            <a:endParaRPr lang="en-US" sz="1100">
              <a:solidFill>
                <a:srgbClr val="2B385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id="{EC33B54D-0777-F720-E8A6-E7925D3FD22F}"/>
              </a:ext>
            </a:extLst>
          </p:cNvPr>
          <p:cNvGraphicFramePr>
            <a:graphicFrameLocks noGrp="1"/>
          </p:cNvGraphicFramePr>
          <p:nvPr>
            <p:extLst>
              <p:ext uri="{D42A27DB-BD31-4B8C-83A1-F6EECF244321}">
                <p14:modId xmlns:p14="http://schemas.microsoft.com/office/powerpoint/2010/main" val="1096030321"/>
              </p:ext>
            </p:extLst>
          </p:nvPr>
        </p:nvGraphicFramePr>
        <p:xfrm>
          <a:off x="884143" y="1763232"/>
          <a:ext cx="10423714" cy="1112437"/>
        </p:xfrm>
        <a:graphic>
          <a:graphicData uri="http://schemas.openxmlformats.org/drawingml/2006/table">
            <a:tbl>
              <a:tblPr firstRow="1" bandRow="1">
                <a:tableStyleId>{BC89EF96-8CEA-46FF-86C4-4CE0E7609802}</a:tableStyleId>
              </a:tblPr>
              <a:tblGrid>
                <a:gridCol w="10423714">
                  <a:extLst>
                    <a:ext uri="{9D8B030D-6E8A-4147-A177-3AD203B41FA5}">
                      <a16:colId xmlns:a16="http://schemas.microsoft.com/office/drawing/2014/main" val="414843542"/>
                    </a:ext>
                  </a:extLst>
                </a:gridCol>
              </a:tblGrid>
              <a:tr h="350437">
                <a:tc>
                  <a:txBody>
                    <a:bodyPr/>
                    <a:lstStyle/>
                    <a:p>
                      <a:pPr algn="l"/>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Overall Conclusion:</a:t>
                      </a:r>
                    </a:p>
                  </a:txBody>
                  <a:tcPr>
                    <a:solidFill>
                      <a:srgbClr val="2B385F"/>
                    </a:solidFill>
                  </a:tcPr>
                </a:tc>
                <a:extLst>
                  <a:ext uri="{0D108BD9-81ED-4DB2-BD59-A6C34878D82A}">
                    <a16:rowId xmlns:a16="http://schemas.microsoft.com/office/drawing/2014/main" val="506260979"/>
                  </a:ext>
                </a:extLst>
              </a:tr>
              <a:tr h="68193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t>We have examined the records of UHI North, West and Hebrides and have obtained such explanations and carried out such tests as we considered necessary. On the basis of our examination and of the explanations given to us, we report that the information set out in these forms is in agreement with the underlying records. We also report that, in our opinion, the College used these funds in accordance with the guidance issued by the Scottish Funding Council. We are satisfied that the systems and controls of the administration and disbursement of these funds are adequate.</a:t>
                      </a:r>
                    </a:p>
                  </a:txBody>
                  <a:tcPr>
                    <a:noFill/>
                  </a:tcPr>
                </a:tc>
                <a:extLst>
                  <a:ext uri="{0D108BD9-81ED-4DB2-BD59-A6C34878D82A}">
                    <a16:rowId xmlns:a16="http://schemas.microsoft.com/office/drawing/2014/main" val="1655357330"/>
                  </a:ext>
                </a:extLst>
              </a:tr>
            </a:tbl>
          </a:graphicData>
        </a:graphic>
      </p:graphicFrame>
      <p:sp>
        <p:nvSpPr>
          <p:cNvPr id="8" name="Slide Number Placeholder 7">
            <a:extLst>
              <a:ext uri="{FF2B5EF4-FFF2-40B4-BE49-F238E27FC236}">
                <a16:creationId xmlns:a16="http://schemas.microsoft.com/office/drawing/2014/main" id="{B154E3F2-6E2F-3C21-43E3-7FE4C3B715BE}"/>
              </a:ext>
            </a:extLst>
          </p:cNvPr>
          <p:cNvSpPr>
            <a:spLocks noGrp="1"/>
          </p:cNvSpPr>
          <p:nvPr>
            <p:ph type="sldNum" sz="quarter" idx="14"/>
          </p:nvPr>
        </p:nvSpPr>
        <p:spPr/>
        <p:txBody>
          <a:bodyPr/>
          <a:lstStyle/>
          <a:p>
            <a:fld id="{E0768A35-A31D-6A46-8FCD-CBBBB637BCAE}" type="slidenum">
              <a:rPr lang="en-US" smtClean="0"/>
              <a:pPr/>
              <a:t>5</a:t>
            </a:fld>
            <a:endParaRPr lang="en-US"/>
          </a:p>
        </p:txBody>
      </p:sp>
      <p:sp>
        <p:nvSpPr>
          <p:cNvPr id="5" name="Rectangle 4">
            <a:extLst>
              <a:ext uri="{FF2B5EF4-FFF2-40B4-BE49-F238E27FC236}">
                <a16:creationId xmlns:a16="http://schemas.microsoft.com/office/drawing/2014/main" id="{568D05D0-209B-70D7-E327-5363D3A60A0B}"/>
              </a:ext>
            </a:extLst>
          </p:cNvPr>
          <p:cNvSpPr/>
          <p:nvPr/>
        </p:nvSpPr>
        <p:spPr>
          <a:xfrm>
            <a:off x="861508" y="3130015"/>
            <a:ext cx="10668738" cy="910121"/>
          </a:xfrm>
          <a:prstGeom prst="rect">
            <a:avLst/>
          </a:prstGeom>
        </p:spPr>
        <p:txBody>
          <a:bodyPr wrap="square" lIns="91440" tIns="45720" rIns="91440" bIns="45720" numCol="1" spcCol="252000" anchor="t">
            <a:spAutoFit/>
          </a:bodyPr>
          <a:lstStyle/>
          <a:p>
            <a:pPr>
              <a:lnSpc>
                <a:spcPts val="2000"/>
              </a:lnSpc>
            </a:pP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Summary of Income &amp; Expenditure</a:t>
            </a:r>
          </a:p>
          <a:p>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The table below provides a summary of the income and expenditure for each of the funds and provides details of the fund position at the end of the year. Further detail on the expenditure incurred by fund can be found at Appendix A.</a:t>
            </a:r>
          </a:p>
          <a:p>
            <a:pPr>
              <a:lnSpc>
                <a:spcPts val="2000"/>
              </a:lnSpc>
            </a:pPr>
            <a:endParaRPr lang="en-US" sz="1100">
              <a:solidFill>
                <a:schemeClr val="bg1"/>
              </a:solidFill>
              <a:latin typeface="Century" panose="02040604050505020304" pitchFamily="18" charset="0"/>
              <a:cs typeface="Arial"/>
            </a:endParaRPr>
          </a:p>
        </p:txBody>
      </p:sp>
      <p:graphicFrame>
        <p:nvGraphicFramePr>
          <p:cNvPr id="6" name="Table 5">
            <a:extLst>
              <a:ext uri="{FF2B5EF4-FFF2-40B4-BE49-F238E27FC236}">
                <a16:creationId xmlns:a16="http://schemas.microsoft.com/office/drawing/2014/main" id="{DC324730-140A-4653-E286-3652156E0887}"/>
              </a:ext>
            </a:extLst>
          </p:cNvPr>
          <p:cNvGraphicFramePr>
            <a:graphicFrameLocks noGrp="1"/>
          </p:cNvGraphicFramePr>
          <p:nvPr>
            <p:extLst>
              <p:ext uri="{D42A27DB-BD31-4B8C-83A1-F6EECF244321}">
                <p14:modId xmlns:p14="http://schemas.microsoft.com/office/powerpoint/2010/main" val="3399859044"/>
              </p:ext>
            </p:extLst>
          </p:nvPr>
        </p:nvGraphicFramePr>
        <p:xfrm>
          <a:off x="906777" y="3904768"/>
          <a:ext cx="10401079" cy="2089845"/>
        </p:xfrm>
        <a:graphic>
          <a:graphicData uri="http://schemas.openxmlformats.org/drawingml/2006/table">
            <a:tbl>
              <a:tblPr firstRow="1" firstCol="1" bandRow="1"/>
              <a:tblGrid>
                <a:gridCol w="2553705">
                  <a:extLst>
                    <a:ext uri="{9D8B030D-6E8A-4147-A177-3AD203B41FA5}">
                      <a16:colId xmlns:a16="http://schemas.microsoft.com/office/drawing/2014/main" val="1690874007"/>
                    </a:ext>
                  </a:extLst>
                </a:gridCol>
                <a:gridCol w="1825666">
                  <a:extLst>
                    <a:ext uri="{9D8B030D-6E8A-4147-A177-3AD203B41FA5}">
                      <a16:colId xmlns:a16="http://schemas.microsoft.com/office/drawing/2014/main" val="2904659573"/>
                    </a:ext>
                  </a:extLst>
                </a:gridCol>
                <a:gridCol w="1883951">
                  <a:extLst>
                    <a:ext uri="{9D8B030D-6E8A-4147-A177-3AD203B41FA5}">
                      <a16:colId xmlns:a16="http://schemas.microsoft.com/office/drawing/2014/main" val="434535390"/>
                    </a:ext>
                  </a:extLst>
                </a:gridCol>
                <a:gridCol w="1941741">
                  <a:extLst>
                    <a:ext uri="{9D8B030D-6E8A-4147-A177-3AD203B41FA5}">
                      <a16:colId xmlns:a16="http://schemas.microsoft.com/office/drawing/2014/main" val="3177383845"/>
                    </a:ext>
                  </a:extLst>
                </a:gridCol>
                <a:gridCol w="2196016">
                  <a:extLst>
                    <a:ext uri="{9D8B030D-6E8A-4147-A177-3AD203B41FA5}">
                      <a16:colId xmlns:a16="http://schemas.microsoft.com/office/drawing/2014/main" val="2984196561"/>
                    </a:ext>
                  </a:extLst>
                </a:gridCol>
              </a:tblGrid>
              <a:tr h="3600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endParaRPr lang="en-GB" sz="1100" b="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1000"/>
                        </a:spcAft>
                      </a:pPr>
                      <a:r>
                        <a:rPr lang="en-GB" sz="1100" b="1">
                          <a:solidFill>
                            <a:schemeClr val="bg1"/>
                          </a:solidFill>
                          <a:effectLst/>
                          <a:latin typeface="Tahoma" panose="020B0604030504040204" pitchFamily="34" charset="0"/>
                          <a:ea typeface="Tahoma" panose="020B0604030504040204" pitchFamily="34" charset="0"/>
                          <a:cs typeface="Tahoma" panose="020B0604030504040204" pitchFamily="34" charset="0"/>
                        </a:rPr>
                        <a:t>SFC</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n-GB" sz="1200" b="1" kern="1200">
                        <a:solidFill>
                          <a:schemeClr val="tx1"/>
                        </a:solidFill>
                        <a:effectLst/>
                        <a:latin typeface="+mn-lt"/>
                        <a:ea typeface="Calibri"/>
                        <a:cs typeface="Times New Roman"/>
                      </a:endParaRPr>
                    </a:p>
                  </a:txBody>
                  <a:tcPr marL="50155" marR="50155" marT="16522" marB="336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85640738"/>
                  </a:ext>
                </a:extLst>
              </a:tr>
              <a:tr h="3600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Bursary</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Discretionary</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GB" sz="1100" b="1" kern="1200">
                          <a:solidFill>
                            <a:srgbClr val="2B385F"/>
                          </a:solidFill>
                          <a:effectLst/>
                          <a:latin typeface="Tahoma" panose="020B0604030504040204" pitchFamily="34" charset="0"/>
                          <a:ea typeface="Tahoma" panose="020B0604030504040204" pitchFamily="34" charset="0"/>
                          <a:cs typeface="Tahoma" panose="020B0604030504040204" pitchFamily="34" charset="0"/>
                        </a:rPr>
                        <a:t>Childcare</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214498"/>
                  </a:ext>
                </a:extLst>
              </a:tr>
              <a:tr h="3600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Income</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1,747,339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213,472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112,663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2,073,474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547502"/>
                  </a:ext>
                </a:extLst>
              </a:tr>
              <a:tr h="28964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Expenditure</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(1,389,770)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(213,472)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(16,774)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(1,620,016)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535362"/>
                  </a:ext>
                </a:extLst>
              </a:tr>
              <a:tr h="360040">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US" sz="1100" b="1" strike="noStrike" kern="120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Virements</a:t>
                      </a:r>
                      <a:endParaRPr lang="en-GB" sz="1100" b="1" strike="noStrike" kern="1200" baseline="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653661"/>
                  </a:ext>
                </a:extLst>
              </a:tr>
              <a:tr h="3600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1" strike="noStrike" kern="1200">
                          <a:solidFill>
                            <a:srgbClr val="2B385F"/>
                          </a:solidFill>
                          <a:effectLst/>
                          <a:latin typeface="Tahoma" panose="020B0604030504040204" pitchFamily="34" charset="0"/>
                          <a:ea typeface="Tahoma" panose="020B0604030504040204" pitchFamily="34" charset="0"/>
                          <a:cs typeface="Tahoma" panose="020B0604030504040204" pitchFamily="34" charset="0"/>
                        </a:rPr>
                        <a:t>Under/(Over) Spend</a:t>
                      </a:r>
                      <a:endParaRPr lang="en-GB" sz="1100" b="1" strike="sngStrike" kern="12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357,569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95,889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453,458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6705726"/>
                  </a:ext>
                </a:extLst>
              </a:tr>
            </a:tbl>
          </a:graphicData>
        </a:graphic>
      </p:graphicFrame>
    </p:spTree>
    <p:extLst>
      <p:ext uri="{BB962C8B-B14F-4D97-AF65-F5344CB8AC3E}">
        <p14:creationId xmlns:p14="http://schemas.microsoft.com/office/powerpoint/2010/main" val="166357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2. Benchmarking</a:t>
            </a:r>
          </a:p>
        </p:txBody>
      </p:sp>
      <p:sp>
        <p:nvSpPr>
          <p:cNvPr id="3" name="Rectangle 2">
            <a:extLst>
              <a:ext uri="{FF2B5EF4-FFF2-40B4-BE49-F238E27FC236}">
                <a16:creationId xmlns:a16="http://schemas.microsoft.com/office/drawing/2014/main" id="{7F4489E5-74A6-DF02-D3D8-10979A0B5207}"/>
              </a:ext>
            </a:extLst>
          </p:cNvPr>
          <p:cNvSpPr/>
          <p:nvPr/>
        </p:nvSpPr>
        <p:spPr>
          <a:xfrm>
            <a:off x="861508" y="1484115"/>
            <a:ext cx="10668738" cy="430887"/>
          </a:xfrm>
          <a:prstGeom prst="rect">
            <a:avLst/>
          </a:prstGeom>
        </p:spPr>
        <p:txBody>
          <a:bodyPr wrap="square" lIns="91440" tIns="45720" rIns="91440" bIns="45720" numCol="1" spcCol="252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t>We include for your reference comparative benchmarking data of the number and ranking of recommendations made for audits of a similar nature in the year ending 31 July 2023. </a:t>
            </a:r>
          </a:p>
        </p:txBody>
      </p:sp>
      <p:sp>
        <p:nvSpPr>
          <p:cNvPr id="8" name="Slide Number Placeholder 7">
            <a:extLst>
              <a:ext uri="{FF2B5EF4-FFF2-40B4-BE49-F238E27FC236}">
                <a16:creationId xmlns:a16="http://schemas.microsoft.com/office/drawing/2014/main" id="{B154E3F2-6E2F-3C21-43E3-7FE4C3B715BE}"/>
              </a:ext>
            </a:extLst>
          </p:cNvPr>
          <p:cNvSpPr>
            <a:spLocks noGrp="1"/>
          </p:cNvSpPr>
          <p:nvPr>
            <p:ph type="sldNum" sz="quarter" idx="14"/>
          </p:nvPr>
        </p:nvSpPr>
        <p:spPr/>
        <p:txBody>
          <a:bodyPr/>
          <a:lstStyle/>
          <a:p>
            <a:fld id="{E0768A35-A31D-6A46-8FCD-CBBBB637BCAE}" type="slidenum">
              <a:rPr lang="en-US" smtClean="0"/>
              <a:pPr/>
              <a:t>6</a:t>
            </a:fld>
            <a:endParaRPr lang="en-US"/>
          </a:p>
        </p:txBody>
      </p:sp>
      <p:graphicFrame>
        <p:nvGraphicFramePr>
          <p:cNvPr id="5" name="Table 4">
            <a:extLst>
              <a:ext uri="{FF2B5EF4-FFF2-40B4-BE49-F238E27FC236}">
                <a16:creationId xmlns:a16="http://schemas.microsoft.com/office/drawing/2014/main" id="{51343CEB-F490-D5DA-1D10-FAFFD9F21555}"/>
              </a:ext>
            </a:extLst>
          </p:cNvPr>
          <p:cNvGraphicFramePr>
            <a:graphicFrameLocks noGrp="1"/>
          </p:cNvGraphicFramePr>
          <p:nvPr>
            <p:extLst>
              <p:ext uri="{D42A27DB-BD31-4B8C-83A1-F6EECF244321}">
                <p14:modId xmlns:p14="http://schemas.microsoft.com/office/powerpoint/2010/main" val="1657228734"/>
              </p:ext>
            </p:extLst>
          </p:nvPr>
        </p:nvGraphicFramePr>
        <p:xfrm>
          <a:off x="861508" y="2244876"/>
          <a:ext cx="9837543" cy="1438100"/>
        </p:xfrm>
        <a:graphic>
          <a:graphicData uri="http://schemas.openxmlformats.org/drawingml/2006/table">
            <a:tbl>
              <a:tblPr firstRow="1" bandRow="1">
                <a:gradFill rotWithShape="1">
                  <a:gsLst>
                    <a:gs pos="0">
                      <a:srgbClr val="A89968">
                        <a:lumMod val="110000"/>
                        <a:satMod val="105000"/>
                        <a:tint val="67000"/>
                      </a:srgbClr>
                    </a:gs>
                    <a:gs pos="50000">
                      <a:srgbClr val="A89968">
                        <a:lumMod val="105000"/>
                        <a:satMod val="103000"/>
                        <a:tint val="73000"/>
                      </a:srgbClr>
                    </a:gs>
                    <a:gs pos="100000">
                      <a:srgbClr val="A89968">
                        <a:lumMod val="105000"/>
                        <a:satMod val="109000"/>
                        <a:tint val="81000"/>
                      </a:srgbClr>
                    </a:gs>
                  </a:gsLst>
                  <a:lin ang="5400000" scaled="0"/>
                </a:gradFill>
                <a:effectLst/>
              </a:tblPr>
              <a:tblGrid>
                <a:gridCol w="3456432">
                  <a:extLst>
                    <a:ext uri="{9D8B030D-6E8A-4147-A177-3AD203B41FA5}">
                      <a16:colId xmlns:a16="http://schemas.microsoft.com/office/drawing/2014/main" val="539802679"/>
                    </a:ext>
                  </a:extLst>
                </a:gridCol>
                <a:gridCol w="1772530">
                  <a:extLst>
                    <a:ext uri="{9D8B030D-6E8A-4147-A177-3AD203B41FA5}">
                      <a16:colId xmlns:a16="http://schemas.microsoft.com/office/drawing/2014/main" val="3366123247"/>
                    </a:ext>
                  </a:extLst>
                </a:gridCol>
                <a:gridCol w="1595277">
                  <a:extLst>
                    <a:ext uri="{9D8B030D-6E8A-4147-A177-3AD203B41FA5}">
                      <a16:colId xmlns:a16="http://schemas.microsoft.com/office/drawing/2014/main" val="1876590118"/>
                    </a:ext>
                  </a:extLst>
                </a:gridCol>
                <a:gridCol w="1506650">
                  <a:extLst>
                    <a:ext uri="{9D8B030D-6E8A-4147-A177-3AD203B41FA5}">
                      <a16:colId xmlns:a16="http://schemas.microsoft.com/office/drawing/2014/main" val="3532022980"/>
                    </a:ext>
                  </a:extLst>
                </a:gridCol>
                <a:gridCol w="1506654">
                  <a:extLst>
                    <a:ext uri="{9D8B030D-6E8A-4147-A177-3AD203B41FA5}">
                      <a16:colId xmlns:a16="http://schemas.microsoft.com/office/drawing/2014/main" val="608486440"/>
                    </a:ext>
                  </a:extLst>
                </a:gridCol>
              </a:tblGrid>
              <a:tr h="41494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Benchmarking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100">
                          <a:solidFill>
                            <a:schemeClr val="bg1"/>
                          </a:solidFill>
                          <a:latin typeface="Tahoma" panose="020B0604030504040204" pitchFamily="34" charset="0"/>
                          <a:ea typeface="Tahoma" panose="020B0604030504040204" pitchFamily="34" charset="0"/>
                          <a:cs typeface="Tahoma" panose="020B060403050404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4927488"/>
                  </a:ext>
                </a:extLst>
              </a:tr>
              <a:tr h="5115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baseline="0">
                          <a:solidFill>
                            <a:srgbClr val="2B385F"/>
                          </a:solidFill>
                          <a:latin typeface="Tahoma" panose="020B0604030504040204" pitchFamily="34" charset="0"/>
                          <a:ea typeface="Tahoma" panose="020B0604030504040204" pitchFamily="34" charset="0"/>
                          <a:cs typeface="Tahoma" panose="020B0604030504040204" pitchFamily="34" charset="0"/>
                        </a:rPr>
                        <a:t>Average no. recommendations in similar audits</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1</a:t>
                      </a:r>
                      <a:endParaRPr lang="en-GB" sz="1100" b="1">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84621382"/>
                  </a:ext>
                </a:extLst>
              </a:tr>
              <a:tr h="51157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100">
                          <a:solidFill>
                            <a:srgbClr val="2B385F"/>
                          </a:solidFill>
                          <a:latin typeface="Tahoma" panose="020B0604030504040204" pitchFamily="34" charset="0"/>
                          <a:ea typeface="Tahoma" panose="020B0604030504040204" pitchFamily="34" charset="0"/>
                          <a:cs typeface="Tahoma" panose="020B0604030504040204" pitchFamily="34" charset="0"/>
                        </a:rPr>
                        <a:t>Recommendations</a:t>
                      </a:r>
                      <a:r>
                        <a:rPr lang="en-GB" sz="1100" baseline="0">
                          <a:solidFill>
                            <a:srgbClr val="2B385F"/>
                          </a:solidFill>
                          <a:latin typeface="Tahoma" panose="020B0604030504040204" pitchFamily="34" charset="0"/>
                          <a:ea typeface="Tahoma" panose="020B0604030504040204" pitchFamily="34" charset="0"/>
                          <a:cs typeface="Tahoma" panose="020B0604030504040204" pitchFamily="34" charset="0"/>
                        </a:rPr>
                        <a:t> at </a:t>
                      </a:r>
                      <a:r>
                        <a:rPr lang="en-US" sz="1100" baseline="0">
                          <a:solidFill>
                            <a:srgbClr val="2B385F"/>
                          </a:solidFill>
                          <a:latin typeface="Tahoma" panose="020B0604030504040204" pitchFamily="34" charset="0"/>
                          <a:ea typeface="Tahoma" panose="020B0604030504040204" pitchFamily="34" charset="0"/>
                          <a:cs typeface="Tahoma" panose="020B0604030504040204" pitchFamily="34" charset="0"/>
                        </a:rPr>
                        <a:t>UHI North, West and Hebrides</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3</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b="1">
                          <a:solidFill>
                            <a:srgbClr val="2B385F"/>
                          </a:solidFill>
                          <a:latin typeface="Tahoma" panose="020B0604030504040204" pitchFamily="34" charset="0"/>
                          <a:ea typeface="Tahoma" panose="020B0604030504040204" pitchFamily="34" charset="0"/>
                          <a:cs typeface="Tahoma" panose="020B0604030504040204" pitchFamily="34" charset="0"/>
                        </a:rPr>
                        <a:t>3</a:t>
                      </a:r>
                      <a:endParaRPr lang="en-GB" sz="1100" b="1">
                        <a:solidFill>
                          <a:srgbClr val="2B385F"/>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39677270"/>
                  </a:ext>
                </a:extLst>
              </a:tr>
            </a:tbl>
          </a:graphicData>
        </a:graphic>
      </p:graphicFrame>
      <p:sp>
        <p:nvSpPr>
          <p:cNvPr id="6" name="Rectangle 5">
            <a:extLst>
              <a:ext uri="{FF2B5EF4-FFF2-40B4-BE49-F238E27FC236}">
                <a16:creationId xmlns:a16="http://schemas.microsoft.com/office/drawing/2014/main" id="{7CB59485-461C-B8CE-E2B3-0534109A1186}"/>
              </a:ext>
            </a:extLst>
          </p:cNvPr>
          <p:cNvSpPr/>
          <p:nvPr/>
        </p:nvSpPr>
        <p:spPr>
          <a:xfrm>
            <a:off x="761631" y="3956005"/>
            <a:ext cx="10668738" cy="318677"/>
          </a:xfrm>
          <a:prstGeom prst="rect">
            <a:avLst/>
          </a:prstGeom>
        </p:spPr>
        <p:txBody>
          <a:bodyPr wrap="square" lIns="91440" tIns="45720" rIns="91440" bIns="45720" numCol="1" spcCol="252000" anchor="t">
            <a:spAutoFit/>
          </a:bodyPr>
          <a:lstStyle/>
          <a:p>
            <a:pPr>
              <a:lnSpc>
                <a:spcPts val="2000"/>
              </a:lnSpc>
            </a:pP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As can be seen from the above table, the College has the higher number of recommendations in comparison to the colleges it has been benchmarked against.</a:t>
            </a:r>
            <a:endParaRPr lang="en-US" sz="1100">
              <a:solidFill>
                <a:srgbClr val="2B385F"/>
              </a:solidFill>
              <a:cs typeface="Arial"/>
            </a:endParaRPr>
          </a:p>
        </p:txBody>
      </p:sp>
    </p:spTree>
    <p:extLst>
      <p:ext uri="{BB962C8B-B14F-4D97-AF65-F5344CB8AC3E}">
        <p14:creationId xmlns:p14="http://schemas.microsoft.com/office/powerpoint/2010/main" val="76500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3. Audit Arrangements</a:t>
            </a:r>
          </a:p>
        </p:txBody>
      </p:sp>
      <p:sp>
        <p:nvSpPr>
          <p:cNvPr id="3" name="Rectangle 2">
            <a:extLst>
              <a:ext uri="{FF2B5EF4-FFF2-40B4-BE49-F238E27FC236}">
                <a16:creationId xmlns:a16="http://schemas.microsoft.com/office/drawing/2014/main" id="{5B5BBDB6-6E9B-F5C9-2020-A5476B4D3BEE}"/>
              </a:ext>
            </a:extLst>
          </p:cNvPr>
          <p:cNvSpPr/>
          <p:nvPr/>
        </p:nvSpPr>
        <p:spPr>
          <a:xfrm>
            <a:off x="861508" y="1526261"/>
            <a:ext cx="10668738" cy="319959"/>
          </a:xfrm>
          <a:prstGeom prst="rect">
            <a:avLst/>
          </a:prstGeom>
        </p:spPr>
        <p:txBody>
          <a:bodyPr wrap="square" lIns="91440" tIns="45720" rIns="91440" bIns="45720" numCol="1" spcCol="252000" anchor="t">
            <a:spAutoFit/>
          </a:bodyPr>
          <a:lstStyle/>
          <a:p>
            <a:pPr>
              <a:lnSpc>
                <a:spcPts val="2000"/>
              </a:lnSpc>
            </a:pP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The table below details the dates of our fieldwork and the reporting of the audit area under review</a:t>
            </a:r>
            <a:r>
              <a:rPr lang="en-US" sz="1100">
                <a:solidFill>
                  <a:srgbClr val="2B385F"/>
                </a:solidFill>
                <a:cs typeface="Arial"/>
              </a:rPr>
              <a:t>.</a:t>
            </a:r>
          </a:p>
        </p:txBody>
      </p:sp>
      <p:graphicFrame>
        <p:nvGraphicFramePr>
          <p:cNvPr id="5" name="Table 2">
            <a:extLst>
              <a:ext uri="{FF2B5EF4-FFF2-40B4-BE49-F238E27FC236}">
                <a16:creationId xmlns:a16="http://schemas.microsoft.com/office/drawing/2014/main" id="{7B5BF393-1F4C-77D7-A63E-A8356CAF6F08}"/>
              </a:ext>
            </a:extLst>
          </p:cNvPr>
          <p:cNvGraphicFramePr>
            <a:graphicFrameLocks noGrp="1"/>
          </p:cNvGraphicFramePr>
          <p:nvPr>
            <p:extLst>
              <p:ext uri="{D42A27DB-BD31-4B8C-83A1-F6EECF244321}">
                <p14:modId xmlns:p14="http://schemas.microsoft.com/office/powerpoint/2010/main" val="1788787799"/>
              </p:ext>
            </p:extLst>
          </p:nvPr>
        </p:nvGraphicFramePr>
        <p:xfrm>
          <a:off x="861508" y="2077221"/>
          <a:ext cx="10477869" cy="3665162"/>
        </p:xfrm>
        <a:graphic>
          <a:graphicData uri="http://schemas.openxmlformats.org/drawingml/2006/table">
            <a:tbl>
              <a:tblPr firstRow="1" bandRow="1">
                <a:tableStyleId>{BC89EF96-8CEA-46FF-86C4-4CE0E7609802}</a:tableStyleId>
              </a:tblPr>
              <a:tblGrid>
                <a:gridCol w="6791695">
                  <a:extLst>
                    <a:ext uri="{9D8B030D-6E8A-4147-A177-3AD203B41FA5}">
                      <a16:colId xmlns:a16="http://schemas.microsoft.com/office/drawing/2014/main" val="3245034642"/>
                    </a:ext>
                  </a:extLst>
                </a:gridCol>
                <a:gridCol w="3686174">
                  <a:extLst>
                    <a:ext uri="{9D8B030D-6E8A-4147-A177-3AD203B41FA5}">
                      <a16:colId xmlns:a16="http://schemas.microsoft.com/office/drawing/2014/main" val="3748345523"/>
                    </a:ext>
                  </a:extLst>
                </a:gridCol>
              </a:tblGrid>
              <a:tr h="380223">
                <a:tc>
                  <a:txBody>
                    <a:bodyPr/>
                    <a:lstStyle/>
                    <a:p>
                      <a:pPr algn="ct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Audit Stage</a:t>
                      </a:r>
                    </a:p>
                  </a:txBody>
                  <a:tcPr anchor="ctr">
                    <a:solidFill>
                      <a:srgbClr val="2B385F"/>
                    </a:solidFill>
                  </a:tcPr>
                </a:tc>
                <a:tc>
                  <a:txBody>
                    <a:bodyPr/>
                    <a:lstStyle/>
                    <a:p>
                      <a:pPr algn="ct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Date</a:t>
                      </a:r>
                    </a:p>
                  </a:txBody>
                  <a:tcPr anchor="ctr">
                    <a:solidFill>
                      <a:srgbClr val="2B385F"/>
                    </a:solidFill>
                  </a:tcPr>
                </a:tc>
                <a:extLst>
                  <a:ext uri="{0D108BD9-81ED-4DB2-BD59-A6C34878D82A}">
                    <a16:rowId xmlns:a16="http://schemas.microsoft.com/office/drawing/2014/main" val="2775761754"/>
                  </a:ext>
                </a:extLst>
              </a:tr>
              <a:tr h="410644">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Fieldwork</a:t>
                      </a:r>
                      <a:r>
                        <a:rPr lang="en-GB" sz="110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start</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2 September 2024</a:t>
                      </a:r>
                    </a:p>
                  </a:txBody>
                  <a:tcPr marL="50155" marR="50155" marT="16522" marB="33634">
                    <a:noFill/>
                  </a:tcPr>
                </a:tc>
                <a:extLst>
                  <a:ext uri="{0D108BD9-81ED-4DB2-BD59-A6C34878D82A}">
                    <a16:rowId xmlns:a16="http://schemas.microsoft.com/office/drawing/2014/main" val="3485950199"/>
                  </a:ext>
                </a:extLst>
              </a:tr>
              <a:tr h="410644">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Closing</a:t>
                      </a:r>
                      <a:r>
                        <a:rPr lang="en-GB" sz="110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meeting</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26 September 2024</a:t>
                      </a:r>
                    </a:p>
                  </a:txBody>
                  <a:tcPr marL="50155" marR="50155" marT="16522" marB="33634">
                    <a:noFill/>
                  </a:tcPr>
                </a:tc>
                <a:extLst>
                  <a:ext uri="{0D108BD9-81ED-4DB2-BD59-A6C34878D82A}">
                    <a16:rowId xmlns:a16="http://schemas.microsoft.com/office/drawing/2014/main" val="1384834199"/>
                  </a:ext>
                </a:extLst>
              </a:tr>
              <a:tr h="410644">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Draft report issued</a:t>
                      </a:r>
                    </a:p>
                  </a:txBody>
                  <a:tcPr marL="50155" marR="50155" marT="16522" marB="33634" anchor="ctr">
                    <a:noFill/>
                  </a:tcPr>
                </a:tc>
                <a:tc>
                  <a:txBody>
                    <a:bodyPr/>
                    <a:lstStyle/>
                    <a:p>
                      <a:pPr algn="just">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3</a:t>
                      </a: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 October 2024</a:t>
                      </a:r>
                    </a:p>
                  </a:txBody>
                  <a:tcPr marL="50155" marR="50155" marT="16522" marB="33634">
                    <a:noFill/>
                  </a:tcPr>
                </a:tc>
                <a:extLst>
                  <a:ext uri="{0D108BD9-81ED-4DB2-BD59-A6C34878D82A}">
                    <a16:rowId xmlns:a16="http://schemas.microsoft.com/office/drawing/2014/main" val="3285659449"/>
                  </a:ext>
                </a:extLst>
              </a:tr>
              <a:tr h="410644">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Receipt of management</a:t>
                      </a:r>
                      <a:r>
                        <a:rPr lang="en-GB" sz="110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responses</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TBC</a:t>
                      </a:r>
                    </a:p>
                  </a:txBody>
                  <a:tcPr marL="50155" marR="50155" marT="16522" marB="33634">
                    <a:noFill/>
                  </a:tcPr>
                </a:tc>
                <a:extLst>
                  <a:ext uri="{0D108BD9-81ED-4DB2-BD59-A6C34878D82A}">
                    <a16:rowId xmlns:a16="http://schemas.microsoft.com/office/drawing/2014/main" val="293465478"/>
                  </a:ext>
                </a:extLst>
              </a:tr>
              <a:tr h="410644">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Final report</a:t>
                      </a:r>
                      <a:r>
                        <a:rPr lang="en-GB" sz="110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issued</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TBC</a:t>
                      </a:r>
                    </a:p>
                  </a:txBody>
                  <a:tcPr marL="50155" marR="50155" marT="16522" marB="33634">
                    <a:noFill/>
                  </a:tcPr>
                </a:tc>
                <a:extLst>
                  <a:ext uri="{0D108BD9-81ED-4DB2-BD59-A6C34878D82A}">
                    <a16:rowId xmlns:a16="http://schemas.microsoft.com/office/drawing/2014/main" val="1748370553"/>
                  </a:ext>
                </a:extLst>
              </a:tr>
              <a:tr h="410644">
                <a:tc>
                  <a: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a:ln>
                            <a:noFill/>
                          </a:ln>
                          <a:solidFill>
                            <a:srgbClr val="2B385F"/>
                          </a:solidFill>
                          <a:effectLst/>
                          <a:uLnTx/>
                          <a:uFillTx/>
                          <a:latin typeface="Tahoma" panose="020B0604030504040204" pitchFamily="34" charset="0"/>
                          <a:ea typeface="Tahoma" panose="020B0604030504040204" pitchFamily="34" charset="0"/>
                          <a:cs typeface="Tahoma" panose="020B0604030504040204" pitchFamily="34" charset="0"/>
                        </a:rPr>
                        <a:t>Submission to Scottish Funding Council</a:t>
                      </a: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4 October 2024</a:t>
                      </a:r>
                    </a:p>
                  </a:txBody>
                  <a:tcPr marL="50155" marR="50155" marT="16522" marB="33634">
                    <a:noFill/>
                  </a:tcPr>
                </a:tc>
                <a:extLst>
                  <a:ext uri="{0D108BD9-81ED-4DB2-BD59-A6C34878D82A}">
                    <a16:rowId xmlns:a16="http://schemas.microsoft.com/office/drawing/2014/main" val="2375759239"/>
                  </a:ext>
                </a:extLst>
              </a:tr>
              <a:tr h="410644">
                <a:tc>
                  <a:txBody>
                    <a:bodyPr/>
                    <a:lstStyle/>
                    <a:p>
                      <a:pPr algn="just">
                        <a:lnSpc>
                          <a:spcPct val="115000"/>
                        </a:lnSpc>
                        <a:spcAft>
                          <a:spcPts val="1000"/>
                        </a:spcAft>
                      </a:pP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Audit &amp; Risk Management Committee</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13 November 2024</a:t>
                      </a:r>
                    </a:p>
                  </a:txBody>
                  <a:tcPr marL="50155" marR="50155" marT="16522" marB="33634">
                    <a:noFill/>
                  </a:tcPr>
                </a:tc>
                <a:extLst>
                  <a:ext uri="{0D108BD9-81ED-4DB2-BD59-A6C34878D82A}">
                    <a16:rowId xmlns:a16="http://schemas.microsoft.com/office/drawing/2014/main" val="1998352953"/>
                  </a:ext>
                </a:extLst>
              </a:tr>
              <a:tr h="410431">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No of audit days</a:t>
                      </a:r>
                    </a:p>
                  </a:txBody>
                  <a:tcPr marL="50155" marR="50155" marT="16522" marB="33634" anchor="c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2</a:t>
                      </a:r>
                    </a:p>
                  </a:txBody>
                  <a:tcPr marL="50155" marR="50155" marT="16522" marB="33634">
                    <a:noFill/>
                  </a:tcPr>
                </a:tc>
                <a:extLst>
                  <a:ext uri="{0D108BD9-81ED-4DB2-BD59-A6C34878D82A}">
                    <a16:rowId xmlns:a16="http://schemas.microsoft.com/office/drawing/2014/main" val="3242504501"/>
                  </a:ext>
                </a:extLst>
              </a:tr>
            </a:tbl>
          </a:graphicData>
        </a:graphic>
      </p:graphicFrame>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fld id="{E0768A35-A31D-6A46-8FCD-CBBBB637BCAE}" type="slidenum">
              <a:rPr lang="en-US" smtClean="0"/>
              <a:pPr/>
              <a:t>7</a:t>
            </a:fld>
            <a:endParaRPr lang="en-US"/>
          </a:p>
        </p:txBody>
      </p:sp>
    </p:spTree>
    <p:extLst>
      <p:ext uri="{BB962C8B-B14F-4D97-AF65-F5344CB8AC3E}">
        <p14:creationId xmlns:p14="http://schemas.microsoft.com/office/powerpoint/2010/main" val="403828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3. Audit Arrangements</a:t>
            </a:r>
          </a:p>
        </p:txBody>
      </p:sp>
      <p:sp>
        <p:nvSpPr>
          <p:cNvPr id="4" name="Rectangle 3">
            <a:extLst>
              <a:ext uri="{FF2B5EF4-FFF2-40B4-BE49-F238E27FC236}">
                <a16:creationId xmlns:a16="http://schemas.microsoft.com/office/drawing/2014/main" id="{18C370D2-C4E1-FB7A-016D-2DE42DCBA63D}"/>
              </a:ext>
            </a:extLst>
          </p:cNvPr>
          <p:cNvSpPr/>
          <p:nvPr/>
        </p:nvSpPr>
        <p:spPr>
          <a:xfrm>
            <a:off x="861508" y="1503335"/>
            <a:ext cx="10668738" cy="316562"/>
          </a:xfrm>
          <a:prstGeom prst="rect">
            <a:avLst/>
          </a:prstGeom>
        </p:spPr>
        <p:txBody>
          <a:bodyPr wrap="square" lIns="91440" tIns="45720" rIns="91440" bIns="45720" numCol="1" spcCol="252000" anchor="t">
            <a:spAutoFit/>
          </a:bodyPr>
          <a:lstStyle/>
          <a:p>
            <a:pPr>
              <a:lnSpc>
                <a:spcPts val="2000"/>
              </a:lnSpc>
            </a:pPr>
            <a:r>
              <a:rPr lang="en-US" sz="1100">
                <a:solidFill>
                  <a:srgbClr val="2B385F"/>
                </a:solidFill>
                <a:latin typeface="Tahoma" panose="020B0604030504040204" pitchFamily="34" charset="0"/>
                <a:ea typeface="Tahoma" panose="020B0604030504040204" pitchFamily="34" charset="0"/>
                <a:cs typeface="Tahoma" panose="020B0604030504040204" pitchFamily="34" charset="0"/>
              </a:rPr>
              <a:t>We detail below our staff who undertook the review together with the College staff we spoke to during our review.</a:t>
            </a:r>
          </a:p>
        </p:txBody>
      </p:sp>
      <p:graphicFrame>
        <p:nvGraphicFramePr>
          <p:cNvPr id="6" name="Table 2">
            <a:extLst>
              <a:ext uri="{FF2B5EF4-FFF2-40B4-BE49-F238E27FC236}">
                <a16:creationId xmlns:a16="http://schemas.microsoft.com/office/drawing/2014/main" id="{1565D29B-F593-5611-EA63-C6547E87CFEF}"/>
              </a:ext>
            </a:extLst>
          </p:cNvPr>
          <p:cNvGraphicFramePr>
            <a:graphicFrameLocks noGrp="1"/>
          </p:cNvGraphicFramePr>
          <p:nvPr>
            <p:extLst>
              <p:ext uri="{D42A27DB-BD31-4B8C-83A1-F6EECF244321}">
                <p14:modId xmlns:p14="http://schemas.microsoft.com/office/powerpoint/2010/main" val="3026629464"/>
              </p:ext>
            </p:extLst>
          </p:nvPr>
        </p:nvGraphicFramePr>
        <p:xfrm>
          <a:off x="861508" y="2009101"/>
          <a:ext cx="10668738" cy="1854977"/>
        </p:xfrm>
        <a:graphic>
          <a:graphicData uri="http://schemas.openxmlformats.org/drawingml/2006/table">
            <a:tbl>
              <a:tblPr firstRow="1" bandRow="1"/>
              <a:tblGrid>
                <a:gridCol w="1981235">
                  <a:extLst>
                    <a:ext uri="{9D8B030D-6E8A-4147-A177-3AD203B41FA5}">
                      <a16:colId xmlns:a16="http://schemas.microsoft.com/office/drawing/2014/main" val="3245034642"/>
                    </a:ext>
                  </a:extLst>
                </a:gridCol>
                <a:gridCol w="2464419">
                  <a:extLst>
                    <a:ext uri="{9D8B030D-6E8A-4147-A177-3AD203B41FA5}">
                      <a16:colId xmlns:a16="http://schemas.microsoft.com/office/drawing/2014/main" val="3748345523"/>
                    </a:ext>
                  </a:extLst>
                </a:gridCol>
                <a:gridCol w="2735228">
                  <a:extLst>
                    <a:ext uri="{9D8B030D-6E8A-4147-A177-3AD203B41FA5}">
                      <a16:colId xmlns:a16="http://schemas.microsoft.com/office/drawing/2014/main" val="3123786502"/>
                    </a:ext>
                  </a:extLst>
                </a:gridCol>
                <a:gridCol w="3487856">
                  <a:extLst>
                    <a:ext uri="{9D8B030D-6E8A-4147-A177-3AD203B41FA5}">
                      <a16:colId xmlns:a16="http://schemas.microsoft.com/office/drawing/2014/main" val="821563762"/>
                    </a:ext>
                  </a:extLst>
                </a:gridCol>
              </a:tblGrid>
              <a:tr h="281970">
                <a:tc gridSpan="4">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GB" sz="110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Wbg</a:t>
                      </a:r>
                      <a:r>
                        <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Services LLP</a:t>
                      </a:r>
                    </a:p>
                  </a:txBody>
                  <a:tcP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r>
                        <a:rPr lang="en-GB" sz="1100">
                          <a:solidFill>
                            <a:schemeClr val="bg1"/>
                          </a:solidFill>
                        </a:rPr>
                        <a:t>Name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r>
                        <a:rPr lang="en-GB" sz="1100">
                          <a:solidFill>
                            <a:schemeClr val="bg1"/>
                          </a:solidFill>
                        </a:rPr>
                        <a:t>Role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r>
                        <a:rPr lang="en-GB" sz="1100">
                          <a:solidFill>
                            <a:schemeClr val="bg1"/>
                          </a:solidFill>
                        </a:rPr>
                        <a:t>Email address</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2775761754"/>
                  </a:ext>
                </a:extLst>
              </a:tr>
              <a:tr h="373793">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Partner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Graham Gillespie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Partner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gg@wbg.co.uk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950199"/>
                  </a:ext>
                </a:extLst>
              </a:tr>
              <a:tr h="433702">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Manager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Scott McCready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Internal Audit Manager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smc@wbg.co.uk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834199"/>
                  </a:ext>
                </a:extLst>
              </a:tr>
              <a:tr h="382756">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Senior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Calum Montgomery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Internal Audit Senior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chm@wbg.co.uk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6317079"/>
                  </a:ext>
                </a:extLst>
              </a:tr>
              <a:tr h="382756">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Auditor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Hannah Khan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Internal Auditor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GB" sz="1100">
                          <a:effectLst/>
                          <a:latin typeface="Tahoma" panose="020B0604030504040204" pitchFamily="34" charset="0"/>
                          <a:ea typeface="Calibri" panose="020F0502020204030204" pitchFamily="34" charset="0"/>
                          <a:cs typeface="Times New Roman" panose="02020603050405020304" pitchFamily="18" charset="0"/>
                        </a:rPr>
                        <a:t>hk@wbg.co.uk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5631429"/>
                  </a:ext>
                </a:extLst>
              </a:tr>
            </a:tbl>
          </a:graphicData>
        </a:graphic>
      </p:graphicFrame>
      <p:graphicFrame>
        <p:nvGraphicFramePr>
          <p:cNvPr id="7" name="Table 2">
            <a:extLst>
              <a:ext uri="{FF2B5EF4-FFF2-40B4-BE49-F238E27FC236}">
                <a16:creationId xmlns:a16="http://schemas.microsoft.com/office/drawing/2014/main" id="{5E640485-D74B-B01D-F750-4C3017F26767}"/>
              </a:ext>
            </a:extLst>
          </p:cNvPr>
          <p:cNvGraphicFramePr>
            <a:graphicFrameLocks noGrp="1"/>
          </p:cNvGraphicFramePr>
          <p:nvPr>
            <p:extLst>
              <p:ext uri="{D42A27DB-BD31-4B8C-83A1-F6EECF244321}">
                <p14:modId xmlns:p14="http://schemas.microsoft.com/office/powerpoint/2010/main" val="786488894"/>
              </p:ext>
            </p:extLst>
          </p:nvPr>
        </p:nvGraphicFramePr>
        <p:xfrm>
          <a:off x="861507" y="4127308"/>
          <a:ext cx="10668737" cy="948084"/>
        </p:xfrm>
        <a:graphic>
          <a:graphicData uri="http://schemas.openxmlformats.org/drawingml/2006/table">
            <a:tbl>
              <a:tblPr firstRow="1" bandRow="1"/>
              <a:tblGrid>
                <a:gridCol w="1940687">
                  <a:extLst>
                    <a:ext uri="{9D8B030D-6E8A-4147-A177-3AD203B41FA5}">
                      <a16:colId xmlns:a16="http://schemas.microsoft.com/office/drawing/2014/main" val="2403619563"/>
                    </a:ext>
                  </a:extLst>
                </a:gridCol>
                <a:gridCol w="2548066">
                  <a:extLst>
                    <a:ext uri="{9D8B030D-6E8A-4147-A177-3AD203B41FA5}">
                      <a16:colId xmlns:a16="http://schemas.microsoft.com/office/drawing/2014/main" val="3748345523"/>
                    </a:ext>
                  </a:extLst>
                </a:gridCol>
                <a:gridCol w="2738707">
                  <a:extLst>
                    <a:ext uri="{9D8B030D-6E8A-4147-A177-3AD203B41FA5}">
                      <a16:colId xmlns:a16="http://schemas.microsoft.com/office/drawing/2014/main" val="3123786502"/>
                    </a:ext>
                  </a:extLst>
                </a:gridCol>
                <a:gridCol w="3441277">
                  <a:extLst>
                    <a:ext uri="{9D8B030D-6E8A-4147-A177-3AD203B41FA5}">
                      <a16:colId xmlns:a16="http://schemas.microsoft.com/office/drawing/2014/main" val="821563762"/>
                    </a:ext>
                  </a:extLst>
                </a:gridCol>
              </a:tblGrid>
              <a:tr h="301054">
                <a:tc grid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UHI North, West and Hebrides</a:t>
                      </a:r>
                      <a:endPar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endPar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endPar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endParaRPr lang="en-GB" sz="110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extLst>
                  <a:ext uri="{0D108BD9-81ED-4DB2-BD59-A6C34878D82A}">
                    <a16:rowId xmlns:a16="http://schemas.microsoft.com/office/drawing/2014/main" val="2775761754"/>
                  </a:ext>
                </a:extLst>
              </a:tr>
              <a:tr h="323515">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Key contacts: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Avril </a:t>
                      </a:r>
                      <a:r>
                        <a:rPr lang="en-US" sz="1100" err="1">
                          <a:solidFill>
                            <a:srgbClr val="2B385F"/>
                          </a:solidFill>
                          <a:effectLst/>
                          <a:latin typeface="Tahoma" panose="020B0604030504040204" pitchFamily="34" charset="0"/>
                          <a:ea typeface="Tahoma" panose="020B0604030504040204" pitchFamily="34" charset="0"/>
                          <a:cs typeface="Tahoma" panose="020B0604030504040204" pitchFamily="34" charset="0"/>
                        </a:rPr>
                        <a:t>Mckay</a:t>
                      </a:r>
                      <a:endPar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lnSpc>
                          <a:spcPct val="115000"/>
                        </a:lnSpc>
                        <a:spcAft>
                          <a:spcPts val="1000"/>
                        </a:spcAft>
                      </a:pPr>
                      <a:r>
                        <a:rPr lang="en-US" sz="1100">
                          <a:solidFill>
                            <a:srgbClr val="2B385F"/>
                          </a:solidFill>
                          <a:effectLst/>
                          <a:latin typeface="Tahoma" panose="020B0604030504040204" pitchFamily="34" charset="0"/>
                          <a:ea typeface="Tahoma" panose="020B0604030504040204" pitchFamily="34" charset="0"/>
                          <a:cs typeface="Tahoma" panose="020B0604030504040204" pitchFamily="34" charset="0"/>
                        </a:rPr>
                        <a:t>Senior Student Awards Officer</a:t>
                      </a:r>
                      <a:endPar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avril.mckay@uhi.ac.uk</a:t>
                      </a:r>
                      <a:endParaRPr lang="en-GB" sz="1100">
                        <a:solidFill>
                          <a:srgbClr val="2B385F"/>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5950199"/>
                  </a:ext>
                </a:extLst>
              </a:tr>
              <a:tr h="323515">
                <a:tc vMerge="1">
                  <a:txBody>
                    <a:bodyPr/>
                    <a:lstStyle/>
                    <a:p>
                      <a:pPr algn="l">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Michael Black </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Student Support Officer</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1000"/>
                        </a:spcAft>
                      </a:pPr>
                      <a:r>
                        <a:rPr lang="en-GB" sz="1100">
                          <a:solidFill>
                            <a:srgbClr val="2B385F"/>
                          </a:solidFill>
                          <a:effectLst/>
                          <a:latin typeface="Tahoma" panose="020B0604030504040204" pitchFamily="34" charset="0"/>
                          <a:ea typeface="Tahoma" panose="020B0604030504040204" pitchFamily="34" charset="0"/>
                          <a:cs typeface="Tahoma" panose="020B0604030504040204" pitchFamily="34" charset="0"/>
                        </a:rPr>
                        <a:t>michael.black@uhi.ac.uk</a:t>
                      </a:r>
                      <a:endParaRPr lang="en-GB" sz="1100">
                        <a:solidFill>
                          <a:srgbClr val="2B385F"/>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a:txBody>
                  <a:tcPr marL="53975" marR="53975" marT="17780" marB="36195">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153741"/>
                  </a:ext>
                </a:extLst>
              </a:tr>
            </a:tbl>
          </a:graphicData>
        </a:graphic>
      </p:graphicFrame>
      <p:sp>
        <p:nvSpPr>
          <p:cNvPr id="8" name="Rectangle 7">
            <a:extLst>
              <a:ext uri="{FF2B5EF4-FFF2-40B4-BE49-F238E27FC236}">
                <a16:creationId xmlns:a16="http://schemas.microsoft.com/office/drawing/2014/main" id="{D4BB8796-20B0-ED83-3DAE-CAD78D214C02}"/>
              </a:ext>
            </a:extLst>
          </p:cNvPr>
          <p:cNvSpPr/>
          <p:nvPr/>
        </p:nvSpPr>
        <p:spPr>
          <a:xfrm>
            <a:off x="761631" y="5514599"/>
            <a:ext cx="10668738" cy="261610"/>
          </a:xfrm>
          <a:prstGeom prst="rect">
            <a:avLst/>
          </a:prstGeom>
        </p:spPr>
        <p:txBody>
          <a:bodyPr wrap="square" lIns="91440" tIns="45720" rIns="91440" bIns="45720" numCol="1" spcCol="252000" anchor="t">
            <a:spAutoFit/>
          </a:bodyPr>
          <a:lstStyle/>
          <a:p>
            <a:r>
              <a:rPr lang="en-GB" sz="1100" kern="0">
                <a:solidFill>
                  <a:srgbClr val="2B385F"/>
                </a:solidFill>
                <a:latin typeface="Tahoma" panose="020B0604030504040204" pitchFamily="34" charset="0"/>
                <a:ea typeface="Tahoma" panose="020B0604030504040204" pitchFamily="34" charset="0"/>
                <a:cs typeface="Tahoma" panose="020B0604030504040204" pitchFamily="34" charset="0"/>
              </a:rPr>
              <a:t>Wbg appreciates the time provided by all the individuals involved in this review and would like to thank them for their assistance and co-operation</a:t>
            </a:r>
            <a:r>
              <a:rPr lang="en-GB" sz="1100" kern="0">
                <a:solidFill>
                  <a:srgbClr val="373A36"/>
                </a:solidFill>
                <a:latin typeface="Tahoma" panose="020B0604030504040204" pitchFamily="34" charset="0"/>
                <a:ea typeface="Tahoma" panose="020B0604030504040204" pitchFamily="34" charset="0"/>
                <a:cs typeface="Tahoma" panose="020B0604030504040204" pitchFamily="34" charset="0"/>
              </a:rPr>
              <a:t>. </a:t>
            </a:r>
            <a:endParaRPr lang="en-GB" sz="1100">
              <a:solidFill>
                <a:srgbClr val="2B385F"/>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52089312-1F0D-946E-CF9D-C12A161F9176}"/>
              </a:ext>
            </a:extLst>
          </p:cNvPr>
          <p:cNvSpPr>
            <a:spLocks noGrp="1"/>
          </p:cNvSpPr>
          <p:nvPr>
            <p:ph type="sldNum" sz="quarter" idx="14"/>
          </p:nvPr>
        </p:nvSpPr>
        <p:spPr/>
        <p:txBody>
          <a:bodyPr/>
          <a:lstStyle/>
          <a:p>
            <a:fld id="{E0768A35-A31D-6A46-8FCD-CBBBB637BCAE}" type="slidenum">
              <a:rPr lang="en-US" smtClean="0"/>
              <a:pPr/>
              <a:t>8</a:t>
            </a:fld>
            <a:endParaRPr lang="en-US"/>
          </a:p>
        </p:txBody>
      </p:sp>
    </p:spTree>
    <p:extLst>
      <p:ext uri="{BB962C8B-B14F-4D97-AF65-F5344CB8AC3E}">
        <p14:creationId xmlns:p14="http://schemas.microsoft.com/office/powerpoint/2010/main" val="413599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30D6-754C-599C-367F-1A3F5E3980D1}"/>
              </a:ext>
            </a:extLst>
          </p:cNvPr>
          <p:cNvSpPr>
            <a:spLocks noGrp="1"/>
          </p:cNvSpPr>
          <p:nvPr>
            <p:ph type="ctrTitle"/>
          </p:nvPr>
        </p:nvSpPr>
        <p:spPr/>
        <p:txBody>
          <a:bodyPr>
            <a:normAutofit/>
          </a:bodyPr>
          <a:lstStyle/>
          <a:p>
            <a:r>
              <a:rPr lang="en-US" sz="3200"/>
              <a:t>A. Summary of Returns</a:t>
            </a:r>
          </a:p>
        </p:txBody>
      </p:sp>
      <p:sp>
        <p:nvSpPr>
          <p:cNvPr id="4" name="Slide Number Placeholder 3">
            <a:extLst>
              <a:ext uri="{FF2B5EF4-FFF2-40B4-BE49-F238E27FC236}">
                <a16:creationId xmlns:a16="http://schemas.microsoft.com/office/drawing/2014/main" id="{E7D5D182-CD2F-E40A-C173-6CC6219D5D00}"/>
              </a:ext>
            </a:extLst>
          </p:cNvPr>
          <p:cNvSpPr>
            <a:spLocks noGrp="1"/>
          </p:cNvSpPr>
          <p:nvPr>
            <p:ph type="sldNum" sz="quarter" idx="14"/>
          </p:nvPr>
        </p:nvSpPr>
        <p:spPr/>
        <p:txBody>
          <a:bodyPr/>
          <a:lstStyle/>
          <a:p>
            <a:fld id="{E0768A35-A31D-6A46-8FCD-CBBBB637BCAE}" type="slidenum">
              <a:rPr lang="en-US" smtClean="0"/>
              <a:pPr/>
              <a:t>9</a:t>
            </a:fld>
            <a:endParaRPr lang="en-US"/>
          </a:p>
        </p:txBody>
      </p:sp>
      <p:sp>
        <p:nvSpPr>
          <p:cNvPr id="3" name="Rectangle 2">
            <a:extLst>
              <a:ext uri="{FF2B5EF4-FFF2-40B4-BE49-F238E27FC236}">
                <a16:creationId xmlns:a16="http://schemas.microsoft.com/office/drawing/2014/main" id="{7B4551D5-7F1F-346D-1ED2-1DDC0CF580B3}"/>
              </a:ext>
            </a:extLst>
          </p:cNvPr>
          <p:cNvSpPr/>
          <p:nvPr/>
        </p:nvSpPr>
        <p:spPr>
          <a:xfrm>
            <a:off x="761631" y="1395180"/>
            <a:ext cx="10668738" cy="323165"/>
          </a:xfrm>
          <a:prstGeom prst="rect">
            <a:avLst/>
          </a:prstGeom>
        </p:spPr>
        <p:txBody>
          <a:bodyPr wrap="square" lIns="91440" tIns="45720" rIns="91440" bIns="45720" numCol="1" spcCol="252000" anchor="t">
            <a:spAutoFit/>
          </a:bodyPr>
          <a:lstStyle/>
          <a:p>
            <a:pPr>
              <a:lnSpc>
                <a:spcPts val="2000"/>
              </a:lnSpc>
            </a:pPr>
            <a:r>
              <a:rPr lang="en-US" sz="1200" b="1">
                <a:solidFill>
                  <a:srgbClr val="2B385F"/>
                </a:solidFill>
                <a:latin typeface="Tahoma" panose="020B0604030504040204" pitchFamily="34" charset="0"/>
                <a:ea typeface="Tahoma" panose="020B0604030504040204" pitchFamily="34" charset="0"/>
                <a:cs typeface="Tahoma" panose="020B0604030504040204" pitchFamily="34" charset="0"/>
              </a:rPr>
              <a:t>Scottish Funding Council Return</a:t>
            </a:r>
          </a:p>
        </p:txBody>
      </p:sp>
      <p:graphicFrame>
        <p:nvGraphicFramePr>
          <p:cNvPr id="5" name="Table 4">
            <a:extLst>
              <a:ext uri="{FF2B5EF4-FFF2-40B4-BE49-F238E27FC236}">
                <a16:creationId xmlns:a16="http://schemas.microsoft.com/office/drawing/2014/main" id="{A371EC4E-4845-3EB4-588B-BF40D0603242}"/>
              </a:ext>
            </a:extLst>
          </p:cNvPr>
          <p:cNvGraphicFramePr>
            <a:graphicFrameLocks noGrp="1"/>
          </p:cNvGraphicFramePr>
          <p:nvPr>
            <p:extLst>
              <p:ext uri="{D42A27DB-BD31-4B8C-83A1-F6EECF244321}">
                <p14:modId xmlns:p14="http://schemas.microsoft.com/office/powerpoint/2010/main" val="2684153461"/>
              </p:ext>
            </p:extLst>
          </p:nvPr>
        </p:nvGraphicFramePr>
        <p:xfrm>
          <a:off x="761631" y="1875671"/>
          <a:ext cx="10063682" cy="3639094"/>
        </p:xfrm>
        <a:graphic>
          <a:graphicData uri="http://schemas.openxmlformats.org/drawingml/2006/table">
            <a:tbl>
              <a:tblPr firstRow="1" firstCol="1" bandRow="1"/>
              <a:tblGrid>
                <a:gridCol w="2395102">
                  <a:extLst>
                    <a:ext uri="{9D8B030D-6E8A-4147-A177-3AD203B41FA5}">
                      <a16:colId xmlns:a16="http://schemas.microsoft.com/office/drawing/2014/main" val="3889101936"/>
                    </a:ext>
                  </a:extLst>
                </a:gridCol>
                <a:gridCol w="961173">
                  <a:extLst>
                    <a:ext uri="{9D8B030D-6E8A-4147-A177-3AD203B41FA5}">
                      <a16:colId xmlns:a16="http://schemas.microsoft.com/office/drawing/2014/main" val="1574540559"/>
                    </a:ext>
                  </a:extLst>
                </a:gridCol>
                <a:gridCol w="961173">
                  <a:extLst>
                    <a:ext uri="{9D8B030D-6E8A-4147-A177-3AD203B41FA5}">
                      <a16:colId xmlns:a16="http://schemas.microsoft.com/office/drawing/2014/main" val="1968307596"/>
                    </a:ext>
                  </a:extLst>
                </a:gridCol>
                <a:gridCol w="961173">
                  <a:extLst>
                    <a:ext uri="{9D8B030D-6E8A-4147-A177-3AD203B41FA5}">
                      <a16:colId xmlns:a16="http://schemas.microsoft.com/office/drawing/2014/main" val="2529165051"/>
                    </a:ext>
                  </a:extLst>
                </a:gridCol>
                <a:gridCol w="961173">
                  <a:extLst>
                    <a:ext uri="{9D8B030D-6E8A-4147-A177-3AD203B41FA5}">
                      <a16:colId xmlns:a16="http://schemas.microsoft.com/office/drawing/2014/main" val="1091120074"/>
                    </a:ext>
                  </a:extLst>
                </a:gridCol>
                <a:gridCol w="961173">
                  <a:extLst>
                    <a:ext uri="{9D8B030D-6E8A-4147-A177-3AD203B41FA5}">
                      <a16:colId xmlns:a16="http://schemas.microsoft.com/office/drawing/2014/main" val="1252939269"/>
                    </a:ext>
                  </a:extLst>
                </a:gridCol>
                <a:gridCol w="961173">
                  <a:extLst>
                    <a:ext uri="{9D8B030D-6E8A-4147-A177-3AD203B41FA5}">
                      <a16:colId xmlns:a16="http://schemas.microsoft.com/office/drawing/2014/main" val="2289823703"/>
                    </a:ext>
                  </a:extLst>
                </a:gridCol>
                <a:gridCol w="961173">
                  <a:extLst>
                    <a:ext uri="{9D8B030D-6E8A-4147-A177-3AD203B41FA5}">
                      <a16:colId xmlns:a16="http://schemas.microsoft.com/office/drawing/2014/main" val="334935007"/>
                    </a:ext>
                  </a:extLst>
                </a:gridCol>
                <a:gridCol w="940369">
                  <a:extLst>
                    <a:ext uri="{9D8B030D-6E8A-4147-A177-3AD203B41FA5}">
                      <a16:colId xmlns:a16="http://schemas.microsoft.com/office/drawing/2014/main" val="3977473562"/>
                    </a:ext>
                  </a:extLst>
                </a:gridCol>
              </a:tblGrid>
              <a:tr h="342604">
                <a:tc gridSpan="9">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sz="1100" b="1" kern="1200">
                          <a:solidFill>
                            <a:schemeClr val="bg1"/>
                          </a:solidFill>
                          <a:effectLst/>
                          <a:latin typeface="Tahoma" panose="020B0604030504040204" pitchFamily="34" charset="0"/>
                          <a:ea typeface="Tahoma" panose="020B0604030504040204" pitchFamily="34" charset="0"/>
                          <a:cs typeface="Tahoma" panose="020B0604030504040204" pitchFamily="34" charset="0"/>
                        </a:rPr>
                        <a:t>Bursary Student Numbers &amp; Expenditure</a:t>
                      </a:r>
                    </a:p>
                  </a:txBody>
                  <a:tcPr marL="50155" marR="50155" marT="16522" marB="33634">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2B385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accent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55781457"/>
                  </a:ext>
                </a:extLst>
              </a:tr>
              <a:tr h="3293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 u18</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Parentally</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Supported (At Home)</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Parentally Supported (Away from Home)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lnSpc>
                          <a:spcPct val="115000"/>
                        </a:lnSpc>
                        <a:spcAft>
                          <a:spcPts val="1000"/>
                        </a:spcAft>
                      </a:pPr>
                      <a:endParaRPr lang="en-GB" sz="1200" b="1">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Self-Supporting</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just">
                        <a:lnSpc>
                          <a:spcPct val="115000"/>
                        </a:lnSpc>
                        <a:spcAft>
                          <a:spcPts val="1000"/>
                        </a:spcAft>
                      </a:pPr>
                      <a:endParaRPr lang="en-GB" sz="1200">
                        <a:solidFill>
                          <a:schemeClr val="tx1"/>
                        </a:solidFill>
                        <a:effectLst/>
                        <a:latin typeface="+mj-lt"/>
                        <a:ea typeface="Calibri"/>
                        <a:cs typeface="Times New Roman"/>
                      </a:endParaRPr>
                    </a:p>
                  </a:txBody>
                  <a:tcPr marL="50155" marR="50155" marT="16522" marB="3363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55622213"/>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15000"/>
                        </a:lnSpc>
                        <a:spcAft>
                          <a:spcPts val="1000"/>
                        </a:spcAft>
                      </a:pP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Students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2807624"/>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a:solidFill>
                            <a:srgbClr val="2B385F"/>
                          </a:solidFill>
                          <a:effectLst/>
                          <a:latin typeface="Tahoma" panose="020B0604030504040204" pitchFamily="34" charset="0"/>
                          <a:ea typeface="Tahoma" panose="020B0604030504040204" pitchFamily="34" charset="0"/>
                          <a:cs typeface="Tahoma" panose="020B0604030504040204" pitchFamily="34" charset="0"/>
                        </a:rPr>
                        <a:t>Maintenance Allowances: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5</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6,818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65</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208,400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24,077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101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331,373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3975799"/>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Residence Costs</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355459"/>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Dependents</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800426"/>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Study</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Expenses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17,467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51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13,564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3,614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91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20,990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873862"/>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Travel Expenses Allowance</a:t>
                      </a: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30,856</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30</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37,222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7,023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55,796</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3533228"/>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rPr>
                        <a:t>Additional</a:t>
                      </a:r>
                      <a:r>
                        <a:rPr lang="en-GB" sz="1100" b="0"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Support Needs Allowance</a:t>
                      </a:r>
                      <a:endParaRPr lang="en-GB" sz="1100" b="0">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31</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8,128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12,873</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562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36</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8,628</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8761532"/>
                  </a:ext>
                </a:extLst>
              </a:tr>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15000"/>
                        </a:lnSpc>
                        <a:spcAft>
                          <a:spcPts val="1000"/>
                        </a:spcAft>
                      </a:pPr>
                      <a:r>
                        <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rPr>
                        <a:t>Total</a:t>
                      </a:r>
                      <a:r>
                        <a:rPr lang="en-GB" sz="1100" b="1" baseline="0">
                          <a:solidFill>
                            <a:srgbClr val="2B385F"/>
                          </a:solidFill>
                          <a:effectLst/>
                          <a:latin typeface="Tahoma" panose="020B0604030504040204" pitchFamily="34" charset="0"/>
                          <a:ea typeface="Tahoma" panose="020B0604030504040204" pitchFamily="34" charset="0"/>
                          <a:cs typeface="Tahoma" panose="020B0604030504040204" pitchFamily="34" charset="0"/>
                        </a:rPr>
                        <a:t> Numbers &amp; Spend</a:t>
                      </a:r>
                      <a:endParaRPr lang="en-GB" sz="1100" b="1">
                        <a:solidFill>
                          <a:srgbClr val="2B385F"/>
                        </a:solidFill>
                        <a:effectLst/>
                        <a:latin typeface="Tahoma" panose="020B0604030504040204" pitchFamily="34" charset="0"/>
                        <a:ea typeface="Tahoma" panose="020B0604030504040204" pitchFamily="34" charset="0"/>
                        <a:cs typeface="Tahoma" panose="020B0604030504040204" pitchFamily="34" charset="0"/>
                      </a:endParaRPr>
                    </a:p>
                  </a:txBody>
                  <a:tcPr marL="50155" marR="50155" marT="16522" marB="33634"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63,269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67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272,059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9</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35,276</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102</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a:solidFill>
                            <a:srgbClr val="2B385F"/>
                          </a:solidFill>
                          <a:effectLst/>
                          <a:latin typeface="Tahoma" panose="020B0604030504040204" pitchFamily="34" charset="0"/>
                          <a:ea typeface="Tahoma" panose="020B0604030504040204" pitchFamily="34" charset="0"/>
                          <a:cs typeface="Tahoma" panose="020B0604030504040204" pitchFamily="34" charset="0"/>
                        </a:rPr>
                        <a:t>416,787</a:t>
                      </a:r>
                    </a:p>
                  </a:txBody>
                  <a:tcPr marL="7620" marR="7620" marT="7620" marB="0" anchor="ctr">
                    <a:lnL w="12700" cap="flat" cmpd="sng" algn="ctr">
                      <a:solidFill>
                        <a:srgbClr val="2B385F"/>
                      </a:solidFill>
                      <a:prstDash val="solid"/>
                      <a:round/>
                      <a:headEnd type="none" w="med" len="med"/>
                      <a:tailEnd type="none" w="med" len="med"/>
                    </a:lnL>
                    <a:lnR w="12700" cap="flat" cmpd="sng" algn="ctr">
                      <a:solidFill>
                        <a:srgbClr val="2B385F"/>
                      </a:solidFill>
                      <a:prstDash val="solid"/>
                      <a:round/>
                      <a:headEnd type="none" w="med" len="med"/>
                      <a:tailEnd type="none" w="med" len="med"/>
                    </a:lnR>
                    <a:lnT w="12700" cap="flat" cmpd="sng" algn="ctr">
                      <a:solidFill>
                        <a:srgbClr val="2B385F"/>
                      </a:solidFill>
                      <a:prstDash val="solid"/>
                      <a:round/>
                      <a:headEnd type="none" w="med" len="med"/>
                      <a:tailEnd type="none" w="med" len="med"/>
                    </a:lnT>
                    <a:lnB w="12700" cap="flat" cmpd="sng" algn="ctr">
                      <a:solidFill>
                        <a:srgbClr val="2B385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221344"/>
                  </a:ext>
                </a:extLst>
              </a:tr>
            </a:tbl>
          </a:graphicData>
        </a:graphic>
      </p:graphicFrame>
    </p:spTree>
    <p:extLst>
      <p:ext uri="{BB962C8B-B14F-4D97-AF65-F5344CB8AC3E}">
        <p14:creationId xmlns:p14="http://schemas.microsoft.com/office/powerpoint/2010/main" val="3799041507"/>
      </p:ext>
    </p:extLst>
  </p:cSld>
  <p:clrMapOvr>
    <a:masterClrMapping/>
  </p:clrMapOvr>
</p:sld>
</file>

<file path=ppt/theme/theme1.xml><?xml version="1.0" encoding="utf-8"?>
<a:theme xmlns:a="http://schemas.openxmlformats.org/drawingml/2006/main" name="Office Theme">
  <a:themeElements>
    <a:clrScheme name="WBG COLOURS_FINAL">
      <a:dk1>
        <a:srgbClr val="2C385F"/>
      </a:dk1>
      <a:lt1>
        <a:sysClr val="window" lastClr="FFFFFF"/>
      </a:lt1>
      <a:dk2>
        <a:srgbClr val="0E2841"/>
      </a:dk2>
      <a:lt2>
        <a:srgbClr val="E8E8E8"/>
      </a:lt2>
      <a:accent1>
        <a:srgbClr val="2C385F"/>
      </a:accent1>
      <a:accent2>
        <a:srgbClr val="B0757E"/>
      </a:accent2>
      <a:accent3>
        <a:srgbClr val="000000"/>
      </a:accent3>
      <a:accent4>
        <a:srgbClr val="B0757E"/>
      </a:accent4>
      <a:accent5>
        <a:srgbClr val="2C385F"/>
      </a:accent5>
      <a:accent6>
        <a:srgbClr val="B0757E"/>
      </a:accent6>
      <a:hlink>
        <a:srgbClr val="000000"/>
      </a:hlink>
      <a:folHlink>
        <a:srgbClr val="215E99"/>
      </a:folHlink>
    </a:clrScheme>
    <a:fontScheme name="Custom 1">
      <a:majorFont>
        <a:latin typeface="Montserrat SemiBold"/>
        <a:ea typeface=""/>
        <a:cs typeface=""/>
      </a:majorFont>
      <a:minorFont>
        <a:latin typeface="Robot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A381E36FAD1442A18C065067D5DEA6" ma:contentTypeVersion="3" ma:contentTypeDescription="Create a new document." ma:contentTypeScope="" ma:versionID="84592bbdd0e4c3dde0fb843c1874807b">
  <xsd:schema xmlns:xsd="http://www.w3.org/2001/XMLSchema" xmlns:xs="http://www.w3.org/2001/XMLSchema" xmlns:p="http://schemas.microsoft.com/office/2006/metadata/properties" xmlns:ns2="58fbc01d-e250-4948-a284-66927877f7b5" targetNamespace="http://schemas.microsoft.com/office/2006/metadata/properties" ma:root="true" ma:fieldsID="17471577c57adec7ff3f6fef04327d74" ns2:_="">
    <xsd:import namespace="58fbc01d-e250-4948-a284-66927877f7b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bc01d-e250-4948-a284-66927877f7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E3DC5C-57CC-438A-AD1E-CCBF9CEA130C}">
  <ds:schemaRefs>
    <ds:schemaRef ds:uri="http://schemas.microsoft.com/sharepoint/v3/contenttype/forms"/>
  </ds:schemaRefs>
</ds:datastoreItem>
</file>

<file path=customXml/itemProps2.xml><?xml version="1.0" encoding="utf-8"?>
<ds:datastoreItem xmlns:ds="http://schemas.openxmlformats.org/officeDocument/2006/customXml" ds:itemID="{963D77CF-2924-4CA2-9E4F-06E67B05451F}">
  <ds:schemaRefs>
    <ds:schemaRef ds:uri="03b38820-077c-4187-90fe-b674281a7c88"/>
    <ds:schemaRef ds:uri="7b958581-843b-4eee-8cfd-6d319afce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055887-E293-451E-8807-83E5D67C3B64}"/>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UHI North, West and Hebrides</vt:lpstr>
      <vt:lpstr>Table of Contents</vt:lpstr>
      <vt:lpstr>Disclaimer</vt:lpstr>
      <vt:lpstr>1. Executive Summary</vt:lpstr>
      <vt:lpstr>1. Executive Summary</vt:lpstr>
      <vt:lpstr>2. Benchmarking</vt:lpstr>
      <vt:lpstr>3. Audit Arrangements</vt:lpstr>
      <vt:lpstr>3. Audit Arrangements</vt:lpstr>
      <vt:lpstr>A. Summary of Returns</vt:lpstr>
      <vt:lpstr>A. Summary of Returns</vt:lpstr>
      <vt:lpstr>A. Summary of Returns</vt:lpstr>
      <vt:lpstr>A. Summary of Returns</vt:lpstr>
      <vt:lpstr>B. Current Year Recommendations</vt:lpstr>
      <vt:lpstr>B. Current Year Recommendations</vt:lpstr>
      <vt:lpstr>B. Current Year Recommendations</vt:lpstr>
      <vt:lpstr>B. Current Year Recommendations</vt:lpstr>
      <vt:lpstr>C. Prior Year Recommendations</vt:lpstr>
      <vt:lpstr>D. Grading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Maguire</dc:creator>
  <cp:revision>1</cp:revision>
  <dcterms:created xsi:type="dcterms:W3CDTF">2024-04-08T13:49:17Z</dcterms:created>
  <dcterms:modified xsi:type="dcterms:W3CDTF">2024-11-04T11:55:25Z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0x01010045A381E36FAD1442A18C065067D5DEA6</vt:lpwstr>
  </property>
  <property fmtid="{D5CDD505-2E9C-101B-9397-08002B2CF9AE}" pid="3" name="MediaServiceImageTags">
    <vt:lpwstr/>
  </property>
  <property fmtid="{D5CDD505-2E9C-101B-9397-08002B2CF9AE}" pid="4" name="Order">
    <vt:r8>490000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SharedWithUsers">
    <vt:lpwstr>455;#Mairi Penny;#456;#Battenm5;#457;#Aileen Watkins;#458;#NWH Registry Internal Owners;#459;#Katrina MacLeod;#460;#Gordon Murray;#14;#All Users (windows);#461;#Anna Campbell;#462;#Gordon McBride</vt:lpwstr>
  </property>
</Properties>
</file>